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 id="2147484009" r:id="rId6"/>
    <p:sldMasterId id="2147483660" r:id="rId7"/>
  </p:sldMasterIdLst>
  <p:notesMasterIdLst>
    <p:notesMasterId r:id="rId42"/>
  </p:notesMasterIdLst>
  <p:handoutMasterIdLst>
    <p:handoutMasterId r:id="rId43"/>
  </p:handoutMasterIdLst>
  <p:sldIdLst>
    <p:sldId id="276" r:id="rId8"/>
    <p:sldId id="1041" r:id="rId9"/>
    <p:sldId id="1043" r:id="rId10"/>
    <p:sldId id="307" r:id="rId11"/>
    <p:sldId id="261" r:id="rId12"/>
    <p:sldId id="358" r:id="rId13"/>
    <p:sldId id="1046" r:id="rId14"/>
    <p:sldId id="1065" r:id="rId15"/>
    <p:sldId id="262" r:id="rId16"/>
    <p:sldId id="1070" r:id="rId17"/>
    <p:sldId id="265" r:id="rId18"/>
    <p:sldId id="266" r:id="rId19"/>
    <p:sldId id="1062" r:id="rId20"/>
    <p:sldId id="1063" r:id="rId21"/>
    <p:sldId id="1047" r:id="rId22"/>
    <p:sldId id="1067" r:id="rId23"/>
    <p:sldId id="1048" r:id="rId24"/>
    <p:sldId id="1052" r:id="rId25"/>
    <p:sldId id="1053" r:id="rId26"/>
    <p:sldId id="1054" r:id="rId27"/>
    <p:sldId id="1050" r:id="rId28"/>
    <p:sldId id="1055" r:id="rId29"/>
    <p:sldId id="1056" r:id="rId30"/>
    <p:sldId id="1059" r:id="rId31"/>
    <p:sldId id="750" r:id="rId32"/>
    <p:sldId id="1066" r:id="rId33"/>
    <p:sldId id="1068" r:id="rId34"/>
    <p:sldId id="1069" r:id="rId35"/>
    <p:sldId id="767" r:id="rId36"/>
    <p:sldId id="768" r:id="rId37"/>
    <p:sldId id="769" r:id="rId38"/>
    <p:sldId id="770" r:id="rId39"/>
    <p:sldId id="1057" r:id="rId40"/>
    <p:sldId id="278" r:id="rId41"/>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052049"/>
    <a:srgbClr val="90BD31"/>
    <a:srgbClr val="18A3AC"/>
    <a:srgbClr val="178CCB"/>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6BC07-203B-45EE-B858-276A9A2F288D}" v="192" dt="2023-04-29T21:20:42.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8" autoAdjust="0"/>
    <p:restoredTop sz="95842" autoAdjust="0"/>
  </p:normalViewPr>
  <p:slideViewPr>
    <p:cSldViewPr snapToGrid="0" showGuides="1">
      <p:cViewPr varScale="1">
        <p:scale>
          <a:sx n="190" d="100"/>
          <a:sy n="190" d="100"/>
        </p:scale>
        <p:origin x="3414" y="156"/>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lips, Patrick" userId="6704e6cd-906d-4e04-8a74-8271fb080a5b" providerId="ADAL" clId="{1DA6BC07-203B-45EE-B858-276A9A2F288D}"/>
    <pc:docChg chg="undo redo custSel addSld delSld modSld sldOrd addMainMaster">
      <pc:chgData name="Phillips, Patrick" userId="6704e6cd-906d-4e04-8a74-8271fb080a5b" providerId="ADAL" clId="{1DA6BC07-203B-45EE-B858-276A9A2F288D}" dt="2023-04-29T21:20:42.796" v="8000" actId="6549"/>
      <pc:docMkLst>
        <pc:docMk/>
      </pc:docMkLst>
      <pc:sldChg chg="modSp add mod ord">
        <pc:chgData name="Phillips, Patrick" userId="6704e6cd-906d-4e04-8a74-8271fb080a5b" providerId="ADAL" clId="{1DA6BC07-203B-45EE-B858-276A9A2F288D}" dt="2023-04-28T16:18:44.460" v="3607" actId="20577"/>
        <pc:sldMkLst>
          <pc:docMk/>
          <pc:sldMk cId="1434536352" sldId="261"/>
        </pc:sldMkLst>
        <pc:spChg chg="mod">
          <ac:chgData name="Phillips, Patrick" userId="6704e6cd-906d-4e04-8a74-8271fb080a5b" providerId="ADAL" clId="{1DA6BC07-203B-45EE-B858-276A9A2F288D}" dt="2023-04-28T16:18:44.460" v="3607" actId="20577"/>
          <ac:spMkLst>
            <pc:docMk/>
            <pc:sldMk cId="1434536352" sldId="261"/>
            <ac:spMk id="6" creationId="{8B505CED-FD79-D0B6-3293-BA4F66761A49}"/>
          </ac:spMkLst>
        </pc:spChg>
      </pc:sldChg>
      <pc:sldChg chg="addSp delSp modSp add mod chgLayout">
        <pc:chgData name="Phillips, Patrick" userId="6704e6cd-906d-4e04-8a74-8271fb080a5b" providerId="ADAL" clId="{1DA6BC07-203B-45EE-B858-276A9A2F288D}" dt="2023-04-29T13:05:54.724" v="7906" actId="14100"/>
        <pc:sldMkLst>
          <pc:docMk/>
          <pc:sldMk cId="522250717" sldId="262"/>
        </pc:sldMkLst>
        <pc:spChg chg="mod ord">
          <ac:chgData name="Phillips, Patrick" userId="6704e6cd-906d-4e04-8a74-8271fb080a5b" providerId="ADAL" clId="{1DA6BC07-203B-45EE-B858-276A9A2F288D}" dt="2023-04-28T11:48:33.135" v="930" actId="700"/>
          <ac:spMkLst>
            <pc:docMk/>
            <pc:sldMk cId="522250717" sldId="262"/>
            <ac:spMk id="2" creationId="{501BB5B3-E427-E0E3-E928-01D3BF4E47CD}"/>
          </ac:spMkLst>
        </pc:spChg>
        <pc:spChg chg="del">
          <ac:chgData name="Phillips, Patrick" userId="6704e6cd-906d-4e04-8a74-8271fb080a5b" providerId="ADAL" clId="{1DA6BC07-203B-45EE-B858-276A9A2F288D}" dt="2023-04-28T10:53:13.478" v="550" actId="478"/>
          <ac:spMkLst>
            <pc:docMk/>
            <pc:sldMk cId="522250717" sldId="262"/>
            <ac:spMk id="3" creationId="{1C76FC52-A6D1-A704-B5B9-8B6DBEA6127F}"/>
          </ac:spMkLst>
        </pc:spChg>
        <pc:spChg chg="mod ord">
          <ac:chgData name="Phillips, Patrick" userId="6704e6cd-906d-4e04-8a74-8271fb080a5b" providerId="ADAL" clId="{1DA6BC07-203B-45EE-B858-276A9A2F288D}" dt="2023-04-28T11:48:33.135" v="930" actId="700"/>
          <ac:spMkLst>
            <pc:docMk/>
            <pc:sldMk cId="522250717" sldId="262"/>
            <ac:spMk id="4" creationId="{1EE3D15F-D274-C6EA-BC38-1BDA476CD270}"/>
          </ac:spMkLst>
        </pc:spChg>
        <pc:spChg chg="add del mod">
          <ac:chgData name="Phillips, Patrick" userId="6704e6cd-906d-4e04-8a74-8271fb080a5b" providerId="ADAL" clId="{1DA6BC07-203B-45EE-B858-276A9A2F288D}" dt="2023-04-28T11:48:30.731" v="929"/>
          <ac:spMkLst>
            <pc:docMk/>
            <pc:sldMk cId="522250717" sldId="262"/>
            <ac:spMk id="8" creationId="{994031EA-55BD-15BA-FC90-A38A4A563ED9}"/>
          </ac:spMkLst>
        </pc:spChg>
        <pc:spChg chg="del">
          <ac:chgData name="Phillips, Patrick" userId="6704e6cd-906d-4e04-8a74-8271fb080a5b" providerId="ADAL" clId="{1DA6BC07-203B-45EE-B858-276A9A2F288D}" dt="2023-04-28T10:53:17.575" v="551" actId="478"/>
          <ac:spMkLst>
            <pc:docMk/>
            <pc:sldMk cId="522250717" sldId="262"/>
            <ac:spMk id="9" creationId="{E6F2AE65-759E-BA33-7059-B22FD2D2D6C4}"/>
          </ac:spMkLst>
        </pc:spChg>
        <pc:spChg chg="add del mod">
          <ac:chgData name="Phillips, Patrick" userId="6704e6cd-906d-4e04-8a74-8271fb080a5b" providerId="ADAL" clId="{1DA6BC07-203B-45EE-B858-276A9A2F288D}" dt="2023-04-28T11:48:30.731" v="929"/>
          <ac:spMkLst>
            <pc:docMk/>
            <pc:sldMk cId="522250717" sldId="262"/>
            <ac:spMk id="12" creationId="{5A461F1B-F137-3522-310D-E3B488BBCDAD}"/>
          </ac:spMkLst>
        </pc:spChg>
        <pc:spChg chg="add del mod">
          <ac:chgData name="Phillips, Patrick" userId="6704e6cd-906d-4e04-8a74-8271fb080a5b" providerId="ADAL" clId="{1DA6BC07-203B-45EE-B858-276A9A2F288D}" dt="2023-04-28T11:48:30.731" v="929"/>
          <ac:spMkLst>
            <pc:docMk/>
            <pc:sldMk cId="522250717" sldId="262"/>
            <ac:spMk id="13" creationId="{13FF877E-3171-3046-B00C-0B6CBD8726D3}"/>
          </ac:spMkLst>
        </pc:spChg>
        <pc:spChg chg="add del mod">
          <ac:chgData name="Phillips, Patrick" userId="6704e6cd-906d-4e04-8a74-8271fb080a5b" providerId="ADAL" clId="{1DA6BC07-203B-45EE-B858-276A9A2F288D}" dt="2023-04-28T11:48:30.731" v="929"/>
          <ac:spMkLst>
            <pc:docMk/>
            <pc:sldMk cId="522250717" sldId="262"/>
            <ac:spMk id="14" creationId="{6266162A-7F8C-B076-5101-6693C546738F}"/>
          </ac:spMkLst>
        </pc:spChg>
        <pc:spChg chg="add del mod ord">
          <ac:chgData name="Phillips, Patrick" userId="6704e6cd-906d-4e04-8a74-8271fb080a5b" providerId="ADAL" clId="{1DA6BC07-203B-45EE-B858-276A9A2F288D}" dt="2023-04-28T11:48:33.135" v="930" actId="700"/>
          <ac:spMkLst>
            <pc:docMk/>
            <pc:sldMk cId="522250717" sldId="262"/>
            <ac:spMk id="15" creationId="{22FAC44B-D404-2AD1-D4BF-2E24183117C8}"/>
          </ac:spMkLst>
        </pc:spChg>
        <pc:spChg chg="add del mod ord">
          <ac:chgData name="Phillips, Patrick" userId="6704e6cd-906d-4e04-8a74-8271fb080a5b" providerId="ADAL" clId="{1DA6BC07-203B-45EE-B858-276A9A2F288D}" dt="2023-04-28T11:48:33.135" v="930" actId="700"/>
          <ac:spMkLst>
            <pc:docMk/>
            <pc:sldMk cId="522250717" sldId="262"/>
            <ac:spMk id="16" creationId="{EA507EA1-F6C8-5A62-ED56-84D662BBAF5B}"/>
          </ac:spMkLst>
        </pc:spChg>
        <pc:spChg chg="add mod ord">
          <ac:chgData name="Phillips, Patrick" userId="6704e6cd-906d-4e04-8a74-8271fb080a5b" providerId="ADAL" clId="{1DA6BC07-203B-45EE-B858-276A9A2F288D}" dt="2023-04-29T13:05:52.014" v="7905" actId="20577"/>
          <ac:spMkLst>
            <pc:docMk/>
            <pc:sldMk cId="522250717" sldId="262"/>
            <ac:spMk id="17" creationId="{30AC573E-D1D1-6341-FA31-A883142BE743}"/>
          </ac:spMkLst>
        </pc:spChg>
        <pc:spChg chg="add mod ord">
          <ac:chgData name="Phillips, Patrick" userId="6704e6cd-906d-4e04-8a74-8271fb080a5b" providerId="ADAL" clId="{1DA6BC07-203B-45EE-B858-276A9A2F288D}" dt="2023-04-28T11:48:33.135" v="930" actId="700"/>
          <ac:spMkLst>
            <pc:docMk/>
            <pc:sldMk cId="522250717" sldId="262"/>
            <ac:spMk id="18" creationId="{F74047E0-0546-E1BA-C912-5A88838BEAF4}"/>
          </ac:spMkLst>
        </pc:spChg>
        <pc:spChg chg="add del mod ord">
          <ac:chgData name="Phillips, Patrick" userId="6704e6cd-906d-4e04-8a74-8271fb080a5b" providerId="ADAL" clId="{1DA6BC07-203B-45EE-B858-276A9A2F288D}" dt="2023-04-28T11:48:49.363" v="936" actId="478"/>
          <ac:spMkLst>
            <pc:docMk/>
            <pc:sldMk cId="522250717" sldId="262"/>
            <ac:spMk id="19" creationId="{E7B37AD1-AD21-BBD2-F796-AD3011D6FB44}"/>
          </ac:spMkLst>
        </pc:spChg>
        <pc:picChg chg="mod">
          <ac:chgData name="Phillips, Patrick" userId="6704e6cd-906d-4e04-8a74-8271fb080a5b" providerId="ADAL" clId="{1DA6BC07-203B-45EE-B858-276A9A2F288D}" dt="2023-04-29T13:05:54.724" v="7906" actId="14100"/>
          <ac:picMkLst>
            <pc:docMk/>
            <pc:sldMk cId="522250717" sldId="262"/>
            <ac:picMk id="6" creationId="{ECEFF563-2F2C-3A6C-0D36-B7238451035F}"/>
          </ac:picMkLst>
        </pc:picChg>
        <pc:picChg chg="del">
          <ac:chgData name="Phillips, Patrick" userId="6704e6cd-906d-4e04-8a74-8271fb080a5b" providerId="ADAL" clId="{1DA6BC07-203B-45EE-B858-276A9A2F288D}" dt="2023-04-28T10:53:12.171" v="549" actId="478"/>
          <ac:picMkLst>
            <pc:docMk/>
            <pc:sldMk cId="522250717" sldId="262"/>
            <ac:picMk id="7" creationId="{10E495FE-0FED-6E24-77A0-762D5BB45386}"/>
          </ac:picMkLst>
        </pc:picChg>
      </pc:sldChg>
      <pc:sldChg chg="modSp add del mod">
        <pc:chgData name="Phillips, Patrick" userId="6704e6cd-906d-4e04-8a74-8271fb080a5b" providerId="ADAL" clId="{1DA6BC07-203B-45EE-B858-276A9A2F288D}" dt="2023-04-28T11:48:52.197" v="937" actId="47"/>
        <pc:sldMkLst>
          <pc:docMk/>
          <pc:sldMk cId="3772225043" sldId="263"/>
        </pc:sldMkLst>
        <pc:spChg chg="mod">
          <ac:chgData name="Phillips, Patrick" userId="6704e6cd-906d-4e04-8a74-8271fb080a5b" providerId="ADAL" clId="{1DA6BC07-203B-45EE-B858-276A9A2F288D}" dt="2023-04-28T11:48:28.930" v="928" actId="21"/>
          <ac:spMkLst>
            <pc:docMk/>
            <pc:sldMk cId="3772225043" sldId="263"/>
            <ac:spMk id="4" creationId="{BC45DDA3-0E94-B43B-7408-3979E2D95BCE}"/>
          </ac:spMkLst>
        </pc:spChg>
      </pc:sldChg>
      <pc:sldChg chg="add del">
        <pc:chgData name="Phillips, Patrick" userId="6704e6cd-906d-4e04-8a74-8271fb080a5b" providerId="ADAL" clId="{1DA6BC07-203B-45EE-B858-276A9A2F288D}" dt="2023-04-28T11:48:55.858" v="938" actId="47"/>
        <pc:sldMkLst>
          <pc:docMk/>
          <pc:sldMk cId="2317255734" sldId="264"/>
        </pc:sldMkLst>
      </pc:sldChg>
      <pc:sldChg chg="modSp add mod">
        <pc:chgData name="Phillips, Patrick" userId="6704e6cd-906d-4e04-8a74-8271fb080a5b" providerId="ADAL" clId="{1DA6BC07-203B-45EE-B858-276A9A2F288D}" dt="2023-04-28T12:06:21.405" v="1167" actId="20577"/>
        <pc:sldMkLst>
          <pc:docMk/>
          <pc:sldMk cId="1959636226" sldId="265"/>
        </pc:sldMkLst>
        <pc:spChg chg="mod">
          <ac:chgData name="Phillips, Patrick" userId="6704e6cd-906d-4e04-8a74-8271fb080a5b" providerId="ADAL" clId="{1DA6BC07-203B-45EE-B858-276A9A2F288D}" dt="2023-04-28T11:48:58.576" v="939" actId="20577"/>
          <ac:spMkLst>
            <pc:docMk/>
            <pc:sldMk cId="1959636226" sldId="265"/>
            <ac:spMk id="2" creationId="{00000000-0000-0000-0000-000000000000}"/>
          </ac:spMkLst>
        </pc:spChg>
        <pc:spChg chg="mod">
          <ac:chgData name="Phillips, Patrick" userId="6704e6cd-906d-4e04-8a74-8271fb080a5b" providerId="ADAL" clId="{1DA6BC07-203B-45EE-B858-276A9A2F288D}" dt="2023-04-28T12:06:21.405" v="1167" actId="20577"/>
          <ac:spMkLst>
            <pc:docMk/>
            <pc:sldMk cId="1959636226" sldId="265"/>
            <ac:spMk id="3" creationId="{00000000-0000-0000-0000-000000000000}"/>
          </ac:spMkLst>
        </pc:spChg>
      </pc:sldChg>
      <pc:sldChg chg="add">
        <pc:chgData name="Phillips, Patrick" userId="6704e6cd-906d-4e04-8a74-8271fb080a5b" providerId="ADAL" clId="{1DA6BC07-203B-45EE-B858-276A9A2F288D}" dt="2023-04-28T13:00:49.420" v="2346"/>
        <pc:sldMkLst>
          <pc:docMk/>
          <pc:sldMk cId="456795491" sldId="266"/>
        </pc:sldMkLst>
      </pc:sldChg>
      <pc:sldChg chg="add del">
        <pc:chgData name="Phillips, Patrick" userId="6704e6cd-906d-4e04-8a74-8271fb080a5b" providerId="ADAL" clId="{1DA6BC07-203B-45EE-B858-276A9A2F288D}" dt="2023-04-28T13:00:44.301" v="2345" actId="2696"/>
        <pc:sldMkLst>
          <pc:docMk/>
          <pc:sldMk cId="2515218741" sldId="266"/>
        </pc:sldMkLst>
      </pc:sldChg>
      <pc:sldChg chg="delSp modSp mod">
        <pc:chgData name="Phillips, Patrick" userId="6704e6cd-906d-4e04-8a74-8271fb080a5b" providerId="ADAL" clId="{1DA6BC07-203B-45EE-B858-276A9A2F288D}" dt="2023-04-28T10:17:16.138" v="136" actId="20577"/>
        <pc:sldMkLst>
          <pc:docMk/>
          <pc:sldMk cId="1234703603" sldId="276"/>
        </pc:sldMkLst>
        <pc:spChg chg="del">
          <ac:chgData name="Phillips, Patrick" userId="6704e6cd-906d-4e04-8a74-8271fb080a5b" providerId="ADAL" clId="{1DA6BC07-203B-45EE-B858-276A9A2F288D}" dt="2023-04-28T10:17:02.518" v="132" actId="478"/>
          <ac:spMkLst>
            <pc:docMk/>
            <pc:sldMk cId="1234703603" sldId="276"/>
            <ac:spMk id="6" creationId="{2FD48134-80B7-DE44-4CE7-8C2BB5235A91}"/>
          </ac:spMkLst>
        </pc:spChg>
        <pc:spChg chg="mod">
          <ac:chgData name="Phillips, Patrick" userId="6704e6cd-906d-4e04-8a74-8271fb080a5b" providerId="ADAL" clId="{1DA6BC07-203B-45EE-B858-276A9A2F288D}" dt="2023-04-28T10:17:16.138" v="136" actId="20577"/>
          <ac:spMkLst>
            <pc:docMk/>
            <pc:sldMk cId="1234703603" sldId="276"/>
            <ac:spMk id="17" creationId="{253C2A0A-8379-4A6D-9B3A-350CF15ECA3C}"/>
          </ac:spMkLst>
        </pc:spChg>
        <pc:spChg chg="mod">
          <ac:chgData name="Phillips, Patrick" userId="6704e6cd-906d-4e04-8a74-8271fb080a5b" providerId="ADAL" clId="{1DA6BC07-203B-45EE-B858-276A9A2F288D}" dt="2023-04-28T10:17:05.038" v="134" actId="20577"/>
          <ac:spMkLst>
            <pc:docMk/>
            <pc:sldMk cId="1234703603" sldId="276"/>
            <ac:spMk id="18" creationId="{2E7ACF95-A2FA-4C44-977A-D33C1B3344FE}"/>
          </ac:spMkLst>
        </pc:spChg>
      </pc:sldChg>
      <pc:sldChg chg="del">
        <pc:chgData name="Phillips, Patrick" userId="6704e6cd-906d-4e04-8a74-8271fb080a5b" providerId="ADAL" clId="{1DA6BC07-203B-45EE-B858-276A9A2F288D}" dt="2023-04-28T10:20:38.759" v="203" actId="47"/>
        <pc:sldMkLst>
          <pc:docMk/>
          <pc:sldMk cId="3680108718" sldId="283"/>
        </pc:sldMkLst>
      </pc:sldChg>
      <pc:sldChg chg="modSp add mod ord">
        <pc:chgData name="Phillips, Patrick" userId="6704e6cd-906d-4e04-8a74-8271fb080a5b" providerId="ADAL" clId="{1DA6BC07-203B-45EE-B858-276A9A2F288D}" dt="2023-04-28T16:19:06.112" v="3621" actId="20577"/>
        <pc:sldMkLst>
          <pc:docMk/>
          <pc:sldMk cId="2501859904" sldId="307"/>
        </pc:sldMkLst>
        <pc:spChg chg="mod">
          <ac:chgData name="Phillips, Patrick" userId="6704e6cd-906d-4e04-8a74-8271fb080a5b" providerId="ADAL" clId="{1DA6BC07-203B-45EE-B858-276A9A2F288D}" dt="2023-04-28T16:19:06.112" v="3621" actId="20577"/>
          <ac:spMkLst>
            <pc:docMk/>
            <pc:sldMk cId="2501859904" sldId="307"/>
            <ac:spMk id="4" creationId="{847D9B3A-873B-BB96-CC42-DF232728A5E2}"/>
          </ac:spMkLst>
        </pc:spChg>
      </pc:sldChg>
      <pc:sldChg chg="del">
        <pc:chgData name="Phillips, Patrick" userId="6704e6cd-906d-4e04-8a74-8271fb080a5b" providerId="ADAL" clId="{1DA6BC07-203B-45EE-B858-276A9A2F288D}" dt="2023-04-28T10:20:38.759" v="203" actId="47"/>
        <pc:sldMkLst>
          <pc:docMk/>
          <pc:sldMk cId="1804356461" sldId="317"/>
        </pc:sldMkLst>
      </pc:sldChg>
      <pc:sldChg chg="del">
        <pc:chgData name="Phillips, Patrick" userId="6704e6cd-906d-4e04-8a74-8271fb080a5b" providerId="ADAL" clId="{1DA6BC07-203B-45EE-B858-276A9A2F288D}" dt="2023-04-28T10:20:38.759" v="203" actId="47"/>
        <pc:sldMkLst>
          <pc:docMk/>
          <pc:sldMk cId="3656049232" sldId="318"/>
        </pc:sldMkLst>
      </pc:sldChg>
      <pc:sldChg chg="addSp modSp add mod">
        <pc:chgData name="Phillips, Patrick" userId="6704e6cd-906d-4e04-8a74-8271fb080a5b" providerId="ADAL" clId="{1DA6BC07-203B-45EE-B858-276A9A2F288D}" dt="2023-04-29T12:57:38.361" v="7806" actId="20577"/>
        <pc:sldMkLst>
          <pc:docMk/>
          <pc:sldMk cId="4272233460" sldId="358"/>
        </pc:sldMkLst>
        <pc:spChg chg="mod">
          <ac:chgData name="Phillips, Patrick" userId="6704e6cd-906d-4e04-8a74-8271fb080a5b" providerId="ADAL" clId="{1DA6BC07-203B-45EE-B858-276A9A2F288D}" dt="2023-04-29T12:57:38.361" v="7806" actId="20577"/>
          <ac:spMkLst>
            <pc:docMk/>
            <pc:sldMk cId="4272233460" sldId="358"/>
            <ac:spMk id="5" creationId="{8D7EF405-3454-7043-4318-726A2A4270CA}"/>
          </ac:spMkLst>
        </pc:spChg>
        <pc:spChg chg="add mod">
          <ac:chgData name="Phillips, Patrick" userId="6704e6cd-906d-4e04-8a74-8271fb080a5b" providerId="ADAL" clId="{1DA6BC07-203B-45EE-B858-276A9A2F288D}" dt="2023-04-28T11:46:44.422" v="877" actId="1076"/>
          <ac:spMkLst>
            <pc:docMk/>
            <pc:sldMk cId="4272233460" sldId="358"/>
            <ac:spMk id="7" creationId="{21F1E039-07AD-4BD9-027C-CE60D25F31AB}"/>
          </ac:spMkLst>
        </pc:spChg>
      </pc:sldChg>
      <pc:sldChg chg="modSp add del mod">
        <pc:chgData name="Phillips, Patrick" userId="6704e6cd-906d-4e04-8a74-8271fb080a5b" providerId="ADAL" clId="{1DA6BC07-203B-45EE-B858-276A9A2F288D}" dt="2023-04-28T17:56:56.585" v="5221" actId="47"/>
        <pc:sldMkLst>
          <pc:docMk/>
          <pc:sldMk cId="1145367148" sldId="366"/>
        </pc:sldMkLst>
        <pc:spChg chg="mod">
          <ac:chgData name="Phillips, Patrick" userId="6704e6cd-906d-4e04-8a74-8271fb080a5b" providerId="ADAL" clId="{1DA6BC07-203B-45EE-B858-276A9A2F288D}" dt="2023-04-28T17:25:38.522" v="4362" actId="27636"/>
          <ac:spMkLst>
            <pc:docMk/>
            <pc:sldMk cId="1145367148" sldId="366"/>
            <ac:spMk id="2" creationId="{00000000-0000-0000-0000-000000000000}"/>
          </ac:spMkLst>
        </pc:spChg>
      </pc:sldChg>
      <pc:sldChg chg="modSp add del mod">
        <pc:chgData name="Phillips, Patrick" userId="6704e6cd-906d-4e04-8a74-8271fb080a5b" providerId="ADAL" clId="{1DA6BC07-203B-45EE-B858-276A9A2F288D}" dt="2023-04-28T18:20:05.707" v="6458" actId="47"/>
        <pc:sldMkLst>
          <pc:docMk/>
          <pc:sldMk cId="3350812746" sldId="490"/>
        </pc:sldMkLst>
        <pc:spChg chg="mod">
          <ac:chgData name="Phillips, Patrick" userId="6704e6cd-906d-4e04-8a74-8271fb080a5b" providerId="ADAL" clId="{1DA6BC07-203B-45EE-B858-276A9A2F288D}" dt="2023-04-28T17:25:38.527" v="4363" actId="27636"/>
          <ac:spMkLst>
            <pc:docMk/>
            <pc:sldMk cId="3350812746" sldId="490"/>
            <ac:spMk id="2" creationId="{00000000-0000-0000-0000-000000000000}"/>
          </ac:spMkLst>
        </pc:spChg>
      </pc:sldChg>
      <pc:sldChg chg="modSp add del mod">
        <pc:chgData name="Phillips, Patrick" userId="6704e6cd-906d-4e04-8a74-8271fb080a5b" providerId="ADAL" clId="{1DA6BC07-203B-45EE-B858-276A9A2F288D}" dt="2023-04-28T18:20:06.028" v="6459" actId="47"/>
        <pc:sldMkLst>
          <pc:docMk/>
          <pc:sldMk cId="4118737392" sldId="491"/>
        </pc:sldMkLst>
        <pc:spChg chg="mod">
          <ac:chgData name="Phillips, Patrick" userId="6704e6cd-906d-4e04-8a74-8271fb080a5b" providerId="ADAL" clId="{1DA6BC07-203B-45EE-B858-276A9A2F288D}" dt="2023-04-28T17:25:38.530" v="4364" actId="27636"/>
          <ac:spMkLst>
            <pc:docMk/>
            <pc:sldMk cId="4118737392" sldId="491"/>
            <ac:spMk id="2" creationId="{00000000-0000-0000-0000-000000000000}"/>
          </ac:spMkLst>
        </pc:spChg>
      </pc:sldChg>
      <pc:sldChg chg="modSp add del mod">
        <pc:chgData name="Phillips, Patrick" userId="6704e6cd-906d-4e04-8a74-8271fb080a5b" providerId="ADAL" clId="{1DA6BC07-203B-45EE-B858-276A9A2F288D}" dt="2023-04-28T18:20:06.374" v="6460" actId="47"/>
        <pc:sldMkLst>
          <pc:docMk/>
          <pc:sldMk cId="2323635819" sldId="492"/>
        </pc:sldMkLst>
        <pc:spChg chg="mod">
          <ac:chgData name="Phillips, Patrick" userId="6704e6cd-906d-4e04-8a74-8271fb080a5b" providerId="ADAL" clId="{1DA6BC07-203B-45EE-B858-276A9A2F288D}" dt="2023-04-28T17:25:38.534" v="4365" actId="27636"/>
          <ac:spMkLst>
            <pc:docMk/>
            <pc:sldMk cId="2323635819" sldId="492"/>
            <ac:spMk id="2" creationId="{00000000-0000-0000-0000-000000000000}"/>
          </ac:spMkLst>
        </pc:spChg>
        <pc:spChg chg="mod">
          <ac:chgData name="Phillips, Patrick" userId="6704e6cd-906d-4e04-8a74-8271fb080a5b" providerId="ADAL" clId="{1DA6BC07-203B-45EE-B858-276A9A2F288D}" dt="2023-04-28T17:57:10.493" v="5224" actId="6549"/>
          <ac:spMkLst>
            <pc:docMk/>
            <pc:sldMk cId="2323635819" sldId="492"/>
            <ac:spMk id="3" creationId="{00000000-0000-0000-0000-000000000000}"/>
          </ac:spMkLst>
        </pc:spChg>
      </pc:sldChg>
      <pc:sldChg chg="modSp add del mod">
        <pc:chgData name="Phillips, Patrick" userId="6704e6cd-906d-4e04-8a74-8271fb080a5b" providerId="ADAL" clId="{1DA6BC07-203B-45EE-B858-276A9A2F288D}" dt="2023-04-28T17:35:34.327" v="4478" actId="47"/>
        <pc:sldMkLst>
          <pc:docMk/>
          <pc:sldMk cId="2930413123" sldId="497"/>
        </pc:sldMkLst>
        <pc:spChg chg="mod">
          <ac:chgData name="Phillips, Patrick" userId="6704e6cd-906d-4e04-8a74-8271fb080a5b" providerId="ADAL" clId="{1DA6BC07-203B-45EE-B858-276A9A2F288D}" dt="2023-04-28T17:25:38.514" v="4361" actId="27636"/>
          <ac:spMkLst>
            <pc:docMk/>
            <pc:sldMk cId="2930413123" sldId="497"/>
            <ac:spMk id="2" creationId="{00000000-0000-0000-0000-000000000000}"/>
          </ac:spMkLst>
        </pc:spChg>
      </pc:sldChg>
      <pc:sldChg chg="del">
        <pc:chgData name="Phillips, Patrick" userId="6704e6cd-906d-4e04-8a74-8271fb080a5b" providerId="ADAL" clId="{1DA6BC07-203B-45EE-B858-276A9A2F288D}" dt="2023-04-28T10:20:38.759" v="203" actId="47"/>
        <pc:sldMkLst>
          <pc:docMk/>
          <pc:sldMk cId="732591441" sldId="732"/>
        </pc:sldMkLst>
      </pc:sldChg>
      <pc:sldChg chg="add">
        <pc:chgData name="Phillips, Patrick" userId="6704e6cd-906d-4e04-8a74-8271fb080a5b" providerId="ADAL" clId="{1DA6BC07-203B-45EE-B858-276A9A2F288D}" dt="2023-04-28T17:20:59.880" v="4312"/>
        <pc:sldMkLst>
          <pc:docMk/>
          <pc:sldMk cId="1027933917" sldId="750"/>
        </pc:sldMkLst>
      </pc:sldChg>
      <pc:sldChg chg="add del">
        <pc:chgData name="Phillips, Patrick" userId="6704e6cd-906d-4e04-8a74-8271fb080a5b" providerId="ADAL" clId="{1DA6BC07-203B-45EE-B858-276A9A2F288D}" dt="2023-04-28T17:25:43.084" v="4366" actId="47"/>
        <pc:sldMkLst>
          <pc:docMk/>
          <pc:sldMk cId="1612082132" sldId="764"/>
        </pc:sldMkLst>
      </pc:sldChg>
      <pc:sldChg chg="add del">
        <pc:chgData name="Phillips, Patrick" userId="6704e6cd-906d-4e04-8a74-8271fb080a5b" providerId="ADAL" clId="{1DA6BC07-203B-45EE-B858-276A9A2F288D}" dt="2023-04-28T17:25:43.559" v="4367" actId="47"/>
        <pc:sldMkLst>
          <pc:docMk/>
          <pc:sldMk cId="746428811" sldId="765"/>
        </pc:sldMkLst>
      </pc:sldChg>
      <pc:sldChg chg="add">
        <pc:chgData name="Phillips, Patrick" userId="6704e6cd-906d-4e04-8a74-8271fb080a5b" providerId="ADAL" clId="{1DA6BC07-203B-45EE-B858-276A9A2F288D}" dt="2023-04-28T17:35:31.177" v="4477"/>
        <pc:sldMkLst>
          <pc:docMk/>
          <pc:sldMk cId="1177283108" sldId="767"/>
        </pc:sldMkLst>
      </pc:sldChg>
      <pc:sldChg chg="add del">
        <pc:chgData name="Phillips, Patrick" userId="6704e6cd-906d-4e04-8a74-8271fb080a5b" providerId="ADAL" clId="{1DA6BC07-203B-45EE-B858-276A9A2F288D}" dt="2023-04-28T17:35:27.343" v="4476" actId="2696"/>
        <pc:sldMkLst>
          <pc:docMk/>
          <pc:sldMk cId="2250718579" sldId="767"/>
        </pc:sldMkLst>
      </pc:sldChg>
      <pc:sldChg chg="add del">
        <pc:chgData name="Phillips, Patrick" userId="6704e6cd-906d-4e04-8a74-8271fb080a5b" providerId="ADAL" clId="{1DA6BC07-203B-45EE-B858-276A9A2F288D}" dt="2023-04-28T17:35:27.343" v="4476" actId="2696"/>
        <pc:sldMkLst>
          <pc:docMk/>
          <pc:sldMk cId="502043658" sldId="768"/>
        </pc:sldMkLst>
      </pc:sldChg>
      <pc:sldChg chg="add">
        <pc:chgData name="Phillips, Patrick" userId="6704e6cd-906d-4e04-8a74-8271fb080a5b" providerId="ADAL" clId="{1DA6BC07-203B-45EE-B858-276A9A2F288D}" dt="2023-04-28T17:35:31.177" v="4477"/>
        <pc:sldMkLst>
          <pc:docMk/>
          <pc:sldMk cId="1875446010" sldId="768"/>
        </pc:sldMkLst>
      </pc:sldChg>
      <pc:sldChg chg="add del">
        <pc:chgData name="Phillips, Patrick" userId="6704e6cd-906d-4e04-8a74-8271fb080a5b" providerId="ADAL" clId="{1DA6BC07-203B-45EE-B858-276A9A2F288D}" dt="2023-04-28T17:35:27.343" v="4476" actId="2696"/>
        <pc:sldMkLst>
          <pc:docMk/>
          <pc:sldMk cId="707382358" sldId="769"/>
        </pc:sldMkLst>
      </pc:sldChg>
      <pc:sldChg chg="add">
        <pc:chgData name="Phillips, Patrick" userId="6704e6cd-906d-4e04-8a74-8271fb080a5b" providerId="ADAL" clId="{1DA6BC07-203B-45EE-B858-276A9A2F288D}" dt="2023-04-28T17:35:31.177" v="4477"/>
        <pc:sldMkLst>
          <pc:docMk/>
          <pc:sldMk cId="2125899829" sldId="769"/>
        </pc:sldMkLst>
      </pc:sldChg>
      <pc:sldChg chg="add">
        <pc:chgData name="Phillips, Patrick" userId="6704e6cd-906d-4e04-8a74-8271fb080a5b" providerId="ADAL" clId="{1DA6BC07-203B-45EE-B858-276A9A2F288D}" dt="2023-04-28T17:35:31.177" v="4477"/>
        <pc:sldMkLst>
          <pc:docMk/>
          <pc:sldMk cId="717247064" sldId="770"/>
        </pc:sldMkLst>
      </pc:sldChg>
      <pc:sldChg chg="add del">
        <pc:chgData name="Phillips, Patrick" userId="6704e6cd-906d-4e04-8a74-8271fb080a5b" providerId="ADAL" clId="{1DA6BC07-203B-45EE-B858-276A9A2F288D}" dt="2023-04-28T17:35:27.343" v="4476" actId="2696"/>
        <pc:sldMkLst>
          <pc:docMk/>
          <pc:sldMk cId="3813758900" sldId="770"/>
        </pc:sldMkLst>
      </pc:sldChg>
      <pc:sldChg chg="del">
        <pc:chgData name="Phillips, Patrick" userId="6704e6cd-906d-4e04-8a74-8271fb080a5b" providerId="ADAL" clId="{1DA6BC07-203B-45EE-B858-276A9A2F288D}" dt="2023-04-28T10:20:38.759" v="203" actId="47"/>
        <pc:sldMkLst>
          <pc:docMk/>
          <pc:sldMk cId="3525920720" sldId="1014"/>
        </pc:sldMkLst>
      </pc:sldChg>
      <pc:sldChg chg="del">
        <pc:chgData name="Phillips, Patrick" userId="6704e6cd-906d-4e04-8a74-8271fb080a5b" providerId="ADAL" clId="{1DA6BC07-203B-45EE-B858-276A9A2F288D}" dt="2023-04-28T10:20:38.759" v="203" actId="47"/>
        <pc:sldMkLst>
          <pc:docMk/>
          <pc:sldMk cId="1057069930" sldId="1020"/>
        </pc:sldMkLst>
      </pc:sldChg>
      <pc:sldChg chg="del">
        <pc:chgData name="Phillips, Patrick" userId="6704e6cd-906d-4e04-8a74-8271fb080a5b" providerId="ADAL" clId="{1DA6BC07-203B-45EE-B858-276A9A2F288D}" dt="2023-04-28T10:20:38.759" v="203" actId="47"/>
        <pc:sldMkLst>
          <pc:docMk/>
          <pc:sldMk cId="3620587324" sldId="1025"/>
        </pc:sldMkLst>
      </pc:sldChg>
      <pc:sldChg chg="del">
        <pc:chgData name="Phillips, Patrick" userId="6704e6cd-906d-4e04-8a74-8271fb080a5b" providerId="ADAL" clId="{1DA6BC07-203B-45EE-B858-276A9A2F288D}" dt="2023-04-28T10:20:38.759" v="203" actId="47"/>
        <pc:sldMkLst>
          <pc:docMk/>
          <pc:sldMk cId="3671642399" sldId="1026"/>
        </pc:sldMkLst>
      </pc:sldChg>
      <pc:sldChg chg="del">
        <pc:chgData name="Phillips, Patrick" userId="6704e6cd-906d-4e04-8a74-8271fb080a5b" providerId="ADAL" clId="{1DA6BC07-203B-45EE-B858-276A9A2F288D}" dt="2023-04-28T10:20:38.759" v="203" actId="47"/>
        <pc:sldMkLst>
          <pc:docMk/>
          <pc:sldMk cId="4127159080" sldId="1028"/>
        </pc:sldMkLst>
      </pc:sldChg>
      <pc:sldChg chg="del">
        <pc:chgData name="Phillips, Patrick" userId="6704e6cd-906d-4e04-8a74-8271fb080a5b" providerId="ADAL" clId="{1DA6BC07-203B-45EE-B858-276A9A2F288D}" dt="2023-04-28T10:20:38.759" v="203" actId="47"/>
        <pc:sldMkLst>
          <pc:docMk/>
          <pc:sldMk cId="2021784166" sldId="1029"/>
        </pc:sldMkLst>
      </pc:sldChg>
      <pc:sldChg chg="del">
        <pc:chgData name="Phillips, Patrick" userId="6704e6cd-906d-4e04-8a74-8271fb080a5b" providerId="ADAL" clId="{1DA6BC07-203B-45EE-B858-276A9A2F288D}" dt="2023-04-28T10:20:38.759" v="203" actId="47"/>
        <pc:sldMkLst>
          <pc:docMk/>
          <pc:sldMk cId="1976667461" sldId="1031"/>
        </pc:sldMkLst>
      </pc:sldChg>
      <pc:sldChg chg="del">
        <pc:chgData name="Phillips, Patrick" userId="6704e6cd-906d-4e04-8a74-8271fb080a5b" providerId="ADAL" clId="{1DA6BC07-203B-45EE-B858-276A9A2F288D}" dt="2023-04-28T10:20:38.759" v="203" actId="47"/>
        <pc:sldMkLst>
          <pc:docMk/>
          <pc:sldMk cId="2873786558" sldId="1032"/>
        </pc:sldMkLst>
      </pc:sldChg>
      <pc:sldChg chg="del">
        <pc:chgData name="Phillips, Patrick" userId="6704e6cd-906d-4e04-8a74-8271fb080a5b" providerId="ADAL" clId="{1DA6BC07-203B-45EE-B858-276A9A2F288D}" dt="2023-04-28T10:20:38.759" v="203" actId="47"/>
        <pc:sldMkLst>
          <pc:docMk/>
          <pc:sldMk cId="2540064204" sldId="1035"/>
        </pc:sldMkLst>
      </pc:sldChg>
      <pc:sldChg chg="del">
        <pc:chgData name="Phillips, Patrick" userId="6704e6cd-906d-4e04-8a74-8271fb080a5b" providerId="ADAL" clId="{1DA6BC07-203B-45EE-B858-276A9A2F288D}" dt="2023-04-28T10:20:38.759" v="203" actId="47"/>
        <pc:sldMkLst>
          <pc:docMk/>
          <pc:sldMk cId="552683283" sldId="1037"/>
        </pc:sldMkLst>
      </pc:sldChg>
      <pc:sldChg chg="del">
        <pc:chgData name="Phillips, Patrick" userId="6704e6cd-906d-4e04-8a74-8271fb080a5b" providerId="ADAL" clId="{1DA6BC07-203B-45EE-B858-276A9A2F288D}" dt="2023-04-28T10:20:38.759" v="203" actId="47"/>
        <pc:sldMkLst>
          <pc:docMk/>
          <pc:sldMk cId="1082441627" sldId="1038"/>
        </pc:sldMkLst>
      </pc:sldChg>
      <pc:sldChg chg="del">
        <pc:chgData name="Phillips, Patrick" userId="6704e6cd-906d-4e04-8a74-8271fb080a5b" providerId="ADAL" clId="{1DA6BC07-203B-45EE-B858-276A9A2F288D}" dt="2023-04-28T10:20:38.759" v="203" actId="47"/>
        <pc:sldMkLst>
          <pc:docMk/>
          <pc:sldMk cId="5978637" sldId="1040"/>
        </pc:sldMkLst>
      </pc:sldChg>
      <pc:sldChg chg="addSp delSp modSp new mod chgLayout">
        <pc:chgData name="Phillips, Patrick" userId="6704e6cd-906d-4e04-8a74-8271fb080a5b" providerId="ADAL" clId="{1DA6BC07-203B-45EE-B858-276A9A2F288D}" dt="2023-04-29T13:02:32.908" v="7813" actId="313"/>
        <pc:sldMkLst>
          <pc:docMk/>
          <pc:sldMk cId="3687358031" sldId="1041"/>
        </pc:sldMkLst>
        <pc:spChg chg="del mod ord">
          <ac:chgData name="Phillips, Patrick" userId="6704e6cd-906d-4e04-8a74-8271fb080a5b" providerId="ADAL" clId="{1DA6BC07-203B-45EE-B858-276A9A2F288D}" dt="2023-04-28T10:16:18.910" v="1" actId="700"/>
          <ac:spMkLst>
            <pc:docMk/>
            <pc:sldMk cId="3687358031" sldId="1041"/>
            <ac:spMk id="2" creationId="{2254FE2F-18F6-11BB-3FDB-F6819BDC0119}"/>
          </ac:spMkLst>
        </pc:spChg>
        <pc:spChg chg="del mod ord">
          <ac:chgData name="Phillips, Patrick" userId="6704e6cd-906d-4e04-8a74-8271fb080a5b" providerId="ADAL" clId="{1DA6BC07-203B-45EE-B858-276A9A2F288D}" dt="2023-04-28T10:16:18.910" v="1" actId="700"/>
          <ac:spMkLst>
            <pc:docMk/>
            <pc:sldMk cId="3687358031" sldId="1041"/>
            <ac:spMk id="3" creationId="{EEE672E6-E910-83F7-441D-E140133B63C6}"/>
          </ac:spMkLst>
        </pc:spChg>
        <pc:spChg chg="del mod ord">
          <ac:chgData name="Phillips, Patrick" userId="6704e6cd-906d-4e04-8a74-8271fb080a5b" providerId="ADAL" clId="{1DA6BC07-203B-45EE-B858-276A9A2F288D}" dt="2023-04-28T10:16:18.910" v="1" actId="700"/>
          <ac:spMkLst>
            <pc:docMk/>
            <pc:sldMk cId="3687358031" sldId="1041"/>
            <ac:spMk id="4" creationId="{776ADB70-8DF4-D0EE-28AF-1275A01A42E4}"/>
          </ac:spMkLst>
        </pc:spChg>
        <pc:spChg chg="add mod ord">
          <ac:chgData name="Phillips, Patrick" userId="6704e6cd-906d-4e04-8a74-8271fb080a5b" providerId="ADAL" clId="{1DA6BC07-203B-45EE-B858-276A9A2F288D}" dt="2023-04-28T10:16:20.745" v="8" actId="20577"/>
          <ac:spMkLst>
            <pc:docMk/>
            <pc:sldMk cId="3687358031" sldId="1041"/>
            <ac:spMk id="5" creationId="{470FC4C0-D6B9-1A2D-FBC5-F7750BE22099}"/>
          </ac:spMkLst>
        </pc:spChg>
        <pc:spChg chg="add mod ord">
          <ac:chgData name="Phillips, Patrick" userId="6704e6cd-906d-4e04-8a74-8271fb080a5b" providerId="ADAL" clId="{1DA6BC07-203B-45EE-B858-276A9A2F288D}" dt="2023-04-29T13:02:32.908" v="7813" actId="313"/>
          <ac:spMkLst>
            <pc:docMk/>
            <pc:sldMk cId="3687358031" sldId="1041"/>
            <ac:spMk id="6" creationId="{1A7437CE-5549-1917-3353-2ABB4215D070}"/>
          </ac:spMkLst>
        </pc:spChg>
        <pc:spChg chg="add mod ord">
          <ac:chgData name="Phillips, Patrick" userId="6704e6cd-906d-4e04-8a74-8271fb080a5b" providerId="ADAL" clId="{1DA6BC07-203B-45EE-B858-276A9A2F288D}" dt="2023-04-28T10:16:18.910" v="1" actId="700"/>
          <ac:spMkLst>
            <pc:docMk/>
            <pc:sldMk cId="3687358031" sldId="1041"/>
            <ac:spMk id="7" creationId="{172638FD-A64C-B7BC-FEA5-096AB3D5B8E8}"/>
          </ac:spMkLst>
        </pc:spChg>
        <pc:spChg chg="add del mod">
          <ac:chgData name="Phillips, Patrick" userId="6704e6cd-906d-4e04-8a74-8271fb080a5b" providerId="ADAL" clId="{1DA6BC07-203B-45EE-B858-276A9A2F288D}" dt="2023-04-28T17:32:57.755" v="4471" actId="478"/>
          <ac:spMkLst>
            <pc:docMk/>
            <pc:sldMk cId="3687358031" sldId="1041"/>
            <ac:spMk id="8" creationId="{701E152D-719E-FEA8-2A34-2A54A73CA890}"/>
          </ac:spMkLst>
        </pc:spChg>
      </pc:sldChg>
      <pc:sldChg chg="new del">
        <pc:chgData name="Phillips, Patrick" userId="6704e6cd-906d-4e04-8a74-8271fb080a5b" providerId="ADAL" clId="{1DA6BC07-203B-45EE-B858-276A9A2F288D}" dt="2023-04-28T18:20:14.143" v="6462" actId="47"/>
        <pc:sldMkLst>
          <pc:docMk/>
          <pc:sldMk cId="3772335629" sldId="1042"/>
        </pc:sldMkLst>
      </pc:sldChg>
      <pc:sldChg chg="addSp delSp modSp new mod chgLayout">
        <pc:chgData name="Phillips, Patrick" userId="6704e6cd-906d-4e04-8a74-8271fb080a5b" providerId="ADAL" clId="{1DA6BC07-203B-45EE-B858-276A9A2F288D}" dt="2023-04-28T10:23:16.792" v="471" actId="20577"/>
        <pc:sldMkLst>
          <pc:docMk/>
          <pc:sldMk cId="3409259886" sldId="1043"/>
        </pc:sldMkLst>
        <pc:spChg chg="mod ord">
          <ac:chgData name="Phillips, Patrick" userId="6704e6cd-906d-4e04-8a74-8271fb080a5b" providerId="ADAL" clId="{1DA6BC07-203B-45EE-B858-276A9A2F288D}" dt="2023-04-28T10:23:06.502" v="442" actId="700"/>
          <ac:spMkLst>
            <pc:docMk/>
            <pc:sldMk cId="3409259886" sldId="1043"/>
            <ac:spMk id="2" creationId="{09AAE4AC-4439-AF8B-058B-9D8294174069}"/>
          </ac:spMkLst>
        </pc:spChg>
        <pc:spChg chg="del mod ord">
          <ac:chgData name="Phillips, Patrick" userId="6704e6cd-906d-4e04-8a74-8271fb080a5b" providerId="ADAL" clId="{1DA6BC07-203B-45EE-B858-276A9A2F288D}" dt="2023-04-28T10:23:06.502" v="442" actId="700"/>
          <ac:spMkLst>
            <pc:docMk/>
            <pc:sldMk cId="3409259886" sldId="1043"/>
            <ac:spMk id="3" creationId="{2BAF06F3-ADB9-62B1-2B33-C31040DF876A}"/>
          </ac:spMkLst>
        </pc:spChg>
        <pc:spChg chg="del">
          <ac:chgData name="Phillips, Patrick" userId="6704e6cd-906d-4e04-8a74-8271fb080a5b" providerId="ADAL" clId="{1DA6BC07-203B-45EE-B858-276A9A2F288D}" dt="2023-04-28T10:23:06.502" v="442" actId="700"/>
          <ac:spMkLst>
            <pc:docMk/>
            <pc:sldMk cId="3409259886" sldId="1043"/>
            <ac:spMk id="4" creationId="{74C0272B-8A08-685E-A64F-654EAEB93103}"/>
          </ac:spMkLst>
        </pc:spChg>
        <pc:spChg chg="del">
          <ac:chgData name="Phillips, Patrick" userId="6704e6cd-906d-4e04-8a74-8271fb080a5b" providerId="ADAL" clId="{1DA6BC07-203B-45EE-B858-276A9A2F288D}" dt="2023-04-28T10:23:06.502" v="442" actId="700"/>
          <ac:spMkLst>
            <pc:docMk/>
            <pc:sldMk cId="3409259886" sldId="1043"/>
            <ac:spMk id="5" creationId="{9C908FBC-38BB-DCA0-F368-8634D512FCCB}"/>
          </ac:spMkLst>
        </pc:spChg>
        <pc:spChg chg="add mod ord">
          <ac:chgData name="Phillips, Patrick" userId="6704e6cd-906d-4e04-8a74-8271fb080a5b" providerId="ADAL" clId="{1DA6BC07-203B-45EE-B858-276A9A2F288D}" dt="2023-04-28T10:23:16.792" v="471" actId="20577"/>
          <ac:spMkLst>
            <pc:docMk/>
            <pc:sldMk cId="3409259886" sldId="1043"/>
            <ac:spMk id="6" creationId="{D53BE3DA-44E0-C927-505A-A1D2077DF6CF}"/>
          </ac:spMkLst>
        </pc:spChg>
      </pc:sldChg>
      <pc:sldChg chg="addSp delSp modSp new del mod chgLayout">
        <pc:chgData name="Phillips, Patrick" userId="6704e6cd-906d-4e04-8a74-8271fb080a5b" providerId="ADAL" clId="{1DA6BC07-203B-45EE-B858-276A9A2F288D}" dt="2023-04-28T10:42:26.727" v="531" actId="47"/>
        <pc:sldMkLst>
          <pc:docMk/>
          <pc:sldMk cId="2520355695" sldId="1044"/>
        </pc:sldMkLst>
        <pc:spChg chg="mod ord">
          <ac:chgData name="Phillips, Patrick" userId="6704e6cd-906d-4e04-8a74-8271fb080a5b" providerId="ADAL" clId="{1DA6BC07-203B-45EE-B858-276A9A2F288D}" dt="2023-04-28T10:30:35.158" v="473" actId="700"/>
          <ac:spMkLst>
            <pc:docMk/>
            <pc:sldMk cId="2520355695" sldId="1044"/>
            <ac:spMk id="2" creationId="{5F1B4315-3D13-416E-DE6A-485305A51B81}"/>
          </ac:spMkLst>
        </pc:spChg>
        <pc:spChg chg="del mod ord">
          <ac:chgData name="Phillips, Patrick" userId="6704e6cd-906d-4e04-8a74-8271fb080a5b" providerId="ADAL" clId="{1DA6BC07-203B-45EE-B858-276A9A2F288D}" dt="2023-04-28T10:30:35.158" v="473" actId="700"/>
          <ac:spMkLst>
            <pc:docMk/>
            <pc:sldMk cId="2520355695" sldId="1044"/>
            <ac:spMk id="3" creationId="{0FB9A0FE-5C64-4CF0-5AB4-451E26822944}"/>
          </ac:spMkLst>
        </pc:spChg>
        <pc:spChg chg="add mod ord">
          <ac:chgData name="Phillips, Patrick" userId="6704e6cd-906d-4e04-8a74-8271fb080a5b" providerId="ADAL" clId="{1DA6BC07-203B-45EE-B858-276A9A2F288D}" dt="2023-04-28T10:30:35.158" v="473" actId="700"/>
          <ac:spMkLst>
            <pc:docMk/>
            <pc:sldMk cId="2520355695" sldId="1044"/>
            <ac:spMk id="4" creationId="{C854E25F-689A-9AFB-2160-C67B767F21F2}"/>
          </ac:spMkLst>
        </pc:spChg>
        <pc:spChg chg="add mod ord">
          <ac:chgData name="Phillips, Patrick" userId="6704e6cd-906d-4e04-8a74-8271fb080a5b" providerId="ADAL" clId="{1DA6BC07-203B-45EE-B858-276A9A2F288D}" dt="2023-04-28T10:30:35.158" v="473" actId="700"/>
          <ac:spMkLst>
            <pc:docMk/>
            <pc:sldMk cId="2520355695" sldId="1044"/>
            <ac:spMk id="5" creationId="{1C57924F-46E3-27BA-5B6D-000BC17D10A0}"/>
          </ac:spMkLst>
        </pc:spChg>
        <pc:spChg chg="add mod ord">
          <ac:chgData name="Phillips, Patrick" userId="6704e6cd-906d-4e04-8a74-8271fb080a5b" providerId="ADAL" clId="{1DA6BC07-203B-45EE-B858-276A9A2F288D}" dt="2023-04-28T10:30:35.158" v="473" actId="700"/>
          <ac:spMkLst>
            <pc:docMk/>
            <pc:sldMk cId="2520355695" sldId="1044"/>
            <ac:spMk id="6" creationId="{263EF9A3-2BF0-F3A0-6D56-94D4ACC75358}"/>
          </ac:spMkLst>
        </pc:spChg>
      </pc:sldChg>
      <pc:sldChg chg="addSp delSp modSp new del mod chgLayout">
        <pc:chgData name="Phillips, Patrick" userId="6704e6cd-906d-4e04-8a74-8271fb080a5b" providerId="ADAL" clId="{1DA6BC07-203B-45EE-B858-276A9A2F288D}" dt="2023-04-28T17:49:59.078" v="5121" actId="47"/>
        <pc:sldMkLst>
          <pc:docMk/>
          <pc:sldMk cId="489879464" sldId="1045"/>
        </pc:sldMkLst>
        <pc:spChg chg="mod ord">
          <ac:chgData name="Phillips, Patrick" userId="6704e6cd-906d-4e04-8a74-8271fb080a5b" providerId="ADAL" clId="{1DA6BC07-203B-45EE-B858-276A9A2F288D}" dt="2023-04-28T10:42:07.050" v="525" actId="700"/>
          <ac:spMkLst>
            <pc:docMk/>
            <pc:sldMk cId="489879464" sldId="1045"/>
            <ac:spMk id="2" creationId="{396B9BD5-E709-AB2C-516D-3CEC36ABF394}"/>
          </ac:spMkLst>
        </pc:spChg>
        <pc:spChg chg="del mod ord">
          <ac:chgData name="Phillips, Patrick" userId="6704e6cd-906d-4e04-8a74-8271fb080a5b" providerId="ADAL" clId="{1DA6BC07-203B-45EE-B858-276A9A2F288D}" dt="2023-04-28T10:42:07.050" v="525" actId="700"/>
          <ac:spMkLst>
            <pc:docMk/>
            <pc:sldMk cId="489879464" sldId="1045"/>
            <ac:spMk id="3" creationId="{F936A894-073E-BFC9-A2D2-AD600840C91B}"/>
          </ac:spMkLst>
        </pc:spChg>
        <pc:spChg chg="add mod ord">
          <ac:chgData name="Phillips, Patrick" userId="6704e6cd-906d-4e04-8a74-8271fb080a5b" providerId="ADAL" clId="{1DA6BC07-203B-45EE-B858-276A9A2F288D}" dt="2023-04-28T10:42:07.050" v="525" actId="700"/>
          <ac:spMkLst>
            <pc:docMk/>
            <pc:sldMk cId="489879464" sldId="1045"/>
            <ac:spMk id="4" creationId="{0D525CC9-8C61-F516-69DD-ABC1826D10E6}"/>
          </ac:spMkLst>
        </pc:spChg>
        <pc:spChg chg="add mod ord">
          <ac:chgData name="Phillips, Patrick" userId="6704e6cd-906d-4e04-8a74-8271fb080a5b" providerId="ADAL" clId="{1DA6BC07-203B-45EE-B858-276A9A2F288D}" dt="2023-04-28T11:48:17.803" v="927" actId="20577"/>
          <ac:spMkLst>
            <pc:docMk/>
            <pc:sldMk cId="489879464" sldId="1045"/>
            <ac:spMk id="5" creationId="{D569E671-D0A2-A537-19F4-4488F099567F}"/>
          </ac:spMkLst>
        </pc:spChg>
        <pc:spChg chg="add mod ord">
          <ac:chgData name="Phillips, Patrick" userId="6704e6cd-906d-4e04-8a74-8271fb080a5b" providerId="ADAL" clId="{1DA6BC07-203B-45EE-B858-276A9A2F288D}" dt="2023-04-28T10:42:07.050" v="525" actId="700"/>
          <ac:spMkLst>
            <pc:docMk/>
            <pc:sldMk cId="489879464" sldId="1045"/>
            <ac:spMk id="6" creationId="{0302A60C-E35B-6FD7-6096-14B09C467098}"/>
          </ac:spMkLst>
        </pc:spChg>
        <pc:spChg chg="add mod">
          <ac:chgData name="Phillips, Patrick" userId="6704e6cd-906d-4e04-8a74-8271fb080a5b" providerId="ADAL" clId="{1DA6BC07-203B-45EE-B858-276A9A2F288D}" dt="2023-04-28T10:42:23.858" v="530"/>
          <ac:spMkLst>
            <pc:docMk/>
            <pc:sldMk cId="489879464" sldId="1045"/>
            <ac:spMk id="7" creationId="{D0652651-15AA-C70B-6118-765CA4854BE3}"/>
          </ac:spMkLst>
        </pc:spChg>
      </pc:sldChg>
      <pc:sldChg chg="addSp delSp modSp new mod">
        <pc:chgData name="Phillips, Patrick" userId="6704e6cd-906d-4e04-8a74-8271fb080a5b" providerId="ADAL" clId="{1DA6BC07-203B-45EE-B858-276A9A2F288D}" dt="2023-04-29T13:02:18.646" v="7810" actId="313"/>
        <pc:sldMkLst>
          <pc:docMk/>
          <pc:sldMk cId="1733275468" sldId="1046"/>
        </pc:sldMkLst>
        <pc:spChg chg="mod">
          <ac:chgData name="Phillips, Patrick" userId="6704e6cd-906d-4e04-8a74-8271fb080a5b" providerId="ADAL" clId="{1DA6BC07-203B-45EE-B858-276A9A2F288D}" dt="2023-04-28T11:39:18.892" v="741"/>
          <ac:spMkLst>
            <pc:docMk/>
            <pc:sldMk cId="1733275468" sldId="1046"/>
            <ac:spMk id="3" creationId="{1EEC78D3-2ED0-BA81-D68E-01E2DC9D78B7}"/>
          </ac:spMkLst>
        </pc:spChg>
        <pc:spChg chg="mod">
          <ac:chgData name="Phillips, Patrick" userId="6704e6cd-906d-4e04-8a74-8271fb080a5b" providerId="ADAL" clId="{1DA6BC07-203B-45EE-B858-276A9A2F288D}" dt="2023-04-28T11:45:11.399" v="850" actId="6549"/>
          <ac:spMkLst>
            <pc:docMk/>
            <pc:sldMk cId="1733275468" sldId="1046"/>
            <ac:spMk id="4" creationId="{C709B09B-9D5B-FA7B-F1B5-90AA6956F8A1}"/>
          </ac:spMkLst>
        </pc:spChg>
        <pc:spChg chg="mod">
          <ac:chgData name="Phillips, Patrick" userId="6704e6cd-906d-4e04-8a74-8271fb080a5b" providerId="ADAL" clId="{1DA6BC07-203B-45EE-B858-276A9A2F288D}" dt="2023-04-29T13:02:05.741" v="7809"/>
          <ac:spMkLst>
            <pc:docMk/>
            <pc:sldMk cId="1733275468" sldId="1046"/>
            <ac:spMk id="5" creationId="{74401069-66E3-F621-3AE1-BDFD7FFE2642}"/>
          </ac:spMkLst>
        </pc:spChg>
        <pc:spChg chg="add del">
          <ac:chgData name="Phillips, Patrick" userId="6704e6cd-906d-4e04-8a74-8271fb080a5b" providerId="ADAL" clId="{1DA6BC07-203B-45EE-B858-276A9A2F288D}" dt="2023-04-28T11:46:13.359" v="852" actId="22"/>
          <ac:spMkLst>
            <pc:docMk/>
            <pc:sldMk cId="1733275468" sldId="1046"/>
            <ac:spMk id="7" creationId="{774A95F4-C1AD-6BAD-BC7F-F40375F6F6C6}"/>
          </ac:spMkLst>
        </pc:spChg>
        <pc:spChg chg="add mod">
          <ac:chgData name="Phillips, Patrick" userId="6704e6cd-906d-4e04-8a74-8271fb080a5b" providerId="ADAL" clId="{1DA6BC07-203B-45EE-B858-276A9A2F288D}" dt="2023-04-29T13:02:18.646" v="7810" actId="313"/>
          <ac:spMkLst>
            <pc:docMk/>
            <pc:sldMk cId="1733275468" sldId="1046"/>
            <ac:spMk id="9" creationId="{7CAF14F0-138A-00F4-7D94-626F4563BDD2}"/>
          </ac:spMkLst>
        </pc:spChg>
      </pc:sldChg>
      <pc:sldChg chg="addSp delSp modSp new mod ord">
        <pc:chgData name="Phillips, Patrick" userId="6704e6cd-906d-4e04-8a74-8271fb080a5b" providerId="ADAL" clId="{1DA6BC07-203B-45EE-B858-276A9A2F288D}" dt="2023-04-29T13:08:02.778" v="7997" actId="404"/>
        <pc:sldMkLst>
          <pc:docMk/>
          <pc:sldMk cId="502898436" sldId="1047"/>
        </pc:sldMkLst>
        <pc:spChg chg="mod">
          <ac:chgData name="Phillips, Patrick" userId="6704e6cd-906d-4e04-8a74-8271fb080a5b" providerId="ADAL" clId="{1DA6BC07-203B-45EE-B858-276A9A2F288D}" dt="2023-04-28T21:49:16.404" v="6834" actId="20577"/>
          <ac:spMkLst>
            <pc:docMk/>
            <pc:sldMk cId="502898436" sldId="1047"/>
            <ac:spMk id="3" creationId="{1503C8D4-2BDB-6095-F4F6-671B1E4C9E5D}"/>
          </ac:spMkLst>
        </pc:spChg>
        <pc:spChg chg="mod">
          <ac:chgData name="Phillips, Patrick" userId="6704e6cd-906d-4e04-8a74-8271fb080a5b" providerId="ADAL" clId="{1DA6BC07-203B-45EE-B858-276A9A2F288D}" dt="2023-04-28T21:57:57.127" v="7567" actId="20577"/>
          <ac:spMkLst>
            <pc:docMk/>
            <pc:sldMk cId="502898436" sldId="1047"/>
            <ac:spMk id="4" creationId="{D2A9AF32-04A6-286F-4C28-8A3D65AF45F5}"/>
          </ac:spMkLst>
        </pc:spChg>
        <pc:spChg chg="mod">
          <ac:chgData name="Phillips, Patrick" userId="6704e6cd-906d-4e04-8a74-8271fb080a5b" providerId="ADAL" clId="{1DA6BC07-203B-45EE-B858-276A9A2F288D}" dt="2023-04-29T13:08:02.778" v="7997" actId="404"/>
          <ac:spMkLst>
            <pc:docMk/>
            <pc:sldMk cId="502898436" sldId="1047"/>
            <ac:spMk id="5" creationId="{20891D26-ADCF-73CF-3194-6A5586D1BE12}"/>
          </ac:spMkLst>
        </pc:spChg>
        <pc:spChg chg="add del mod">
          <ac:chgData name="Phillips, Patrick" userId="6704e6cd-906d-4e04-8a74-8271fb080a5b" providerId="ADAL" clId="{1DA6BC07-203B-45EE-B858-276A9A2F288D}" dt="2023-04-28T21:49:17.915" v="6835" actId="478"/>
          <ac:spMkLst>
            <pc:docMk/>
            <pc:sldMk cId="502898436" sldId="1047"/>
            <ac:spMk id="6" creationId="{F0411E1B-4F47-3B46-2E0B-58B305A45333}"/>
          </ac:spMkLst>
        </pc:spChg>
      </pc:sldChg>
      <pc:sldChg chg="addSp delSp modSp new mod">
        <pc:chgData name="Phillips, Patrick" userId="6704e6cd-906d-4e04-8a74-8271fb080a5b" providerId="ADAL" clId="{1DA6BC07-203B-45EE-B858-276A9A2F288D}" dt="2023-04-28T12:26:44.406" v="1626" actId="20577"/>
        <pc:sldMkLst>
          <pc:docMk/>
          <pc:sldMk cId="2027623583" sldId="1048"/>
        </pc:sldMkLst>
        <pc:spChg chg="mod">
          <ac:chgData name="Phillips, Patrick" userId="6704e6cd-906d-4e04-8a74-8271fb080a5b" providerId="ADAL" clId="{1DA6BC07-203B-45EE-B858-276A9A2F288D}" dt="2023-04-28T12:26:44.406" v="1626" actId="20577"/>
          <ac:spMkLst>
            <pc:docMk/>
            <pc:sldMk cId="2027623583" sldId="1048"/>
            <ac:spMk id="3" creationId="{59812F53-9D02-C362-A2E5-110B80BBE8E6}"/>
          </ac:spMkLst>
        </pc:spChg>
        <pc:spChg chg="del">
          <ac:chgData name="Phillips, Patrick" userId="6704e6cd-906d-4e04-8a74-8271fb080a5b" providerId="ADAL" clId="{1DA6BC07-203B-45EE-B858-276A9A2F288D}" dt="2023-04-28T12:17:06.788" v="1249" actId="478"/>
          <ac:spMkLst>
            <pc:docMk/>
            <pc:sldMk cId="2027623583" sldId="1048"/>
            <ac:spMk id="4" creationId="{1CE69AA6-D0B9-59F1-3584-CBFA048E0790}"/>
          </ac:spMkLst>
        </pc:spChg>
        <pc:spChg chg="mod">
          <ac:chgData name="Phillips, Patrick" userId="6704e6cd-906d-4e04-8a74-8271fb080a5b" providerId="ADAL" clId="{1DA6BC07-203B-45EE-B858-276A9A2F288D}" dt="2023-04-28T12:19:44.909" v="1495" actId="20577"/>
          <ac:spMkLst>
            <pc:docMk/>
            <pc:sldMk cId="2027623583" sldId="1048"/>
            <ac:spMk id="5" creationId="{48BD91B6-AC0D-7CFD-C612-492882EAAD54}"/>
          </ac:spMkLst>
        </pc:spChg>
        <pc:spChg chg="add del mod">
          <ac:chgData name="Phillips, Patrick" userId="6704e6cd-906d-4e04-8a74-8271fb080a5b" providerId="ADAL" clId="{1DA6BC07-203B-45EE-B858-276A9A2F288D}" dt="2023-04-28T12:17:26.431" v="1256"/>
          <ac:spMkLst>
            <pc:docMk/>
            <pc:sldMk cId="2027623583" sldId="1048"/>
            <ac:spMk id="9" creationId="{4105DB57-3821-FC4C-AA5E-AAA02F6AAF19}"/>
          </ac:spMkLst>
        </pc:spChg>
        <pc:spChg chg="add mod">
          <ac:chgData name="Phillips, Patrick" userId="6704e6cd-906d-4e04-8a74-8271fb080a5b" providerId="ADAL" clId="{1DA6BC07-203B-45EE-B858-276A9A2F288D}" dt="2023-04-28T12:17:40.298" v="1268" actId="1076"/>
          <ac:spMkLst>
            <pc:docMk/>
            <pc:sldMk cId="2027623583" sldId="1048"/>
            <ac:spMk id="11" creationId="{84A2AAFD-8533-28BC-BAAD-B797CD4D9FD5}"/>
          </ac:spMkLst>
        </pc:spChg>
        <pc:picChg chg="add mod modCrop">
          <ac:chgData name="Phillips, Patrick" userId="6704e6cd-906d-4e04-8a74-8271fb080a5b" providerId="ADAL" clId="{1DA6BC07-203B-45EE-B858-276A9A2F288D}" dt="2023-04-28T12:17:00.076" v="1247" actId="732"/>
          <ac:picMkLst>
            <pc:docMk/>
            <pc:sldMk cId="2027623583" sldId="1048"/>
            <ac:picMk id="7" creationId="{09B4D6C1-1012-66B2-79AB-57AA62F8E635}"/>
          </ac:picMkLst>
        </pc:picChg>
      </pc:sldChg>
      <pc:sldChg chg="new del">
        <pc:chgData name="Phillips, Patrick" userId="6704e6cd-906d-4e04-8a74-8271fb080a5b" providerId="ADAL" clId="{1DA6BC07-203B-45EE-B858-276A9A2F288D}" dt="2023-04-28T12:05:46.918" v="1081" actId="47"/>
        <pc:sldMkLst>
          <pc:docMk/>
          <pc:sldMk cId="761087270" sldId="1049"/>
        </pc:sldMkLst>
      </pc:sldChg>
      <pc:sldChg chg="addSp delSp modSp new del mod">
        <pc:chgData name="Phillips, Patrick" userId="6704e6cd-906d-4e04-8a74-8271fb080a5b" providerId="ADAL" clId="{1DA6BC07-203B-45EE-B858-276A9A2F288D}" dt="2023-04-28T12:39:34.471" v="2101" actId="47"/>
        <pc:sldMkLst>
          <pc:docMk/>
          <pc:sldMk cId="3395697149" sldId="1049"/>
        </pc:sldMkLst>
        <pc:spChg chg="mod">
          <ac:chgData name="Phillips, Patrick" userId="6704e6cd-906d-4e04-8a74-8271fb080a5b" providerId="ADAL" clId="{1DA6BC07-203B-45EE-B858-276A9A2F288D}" dt="2023-04-28T12:27:09.515" v="1681" actId="20577"/>
          <ac:spMkLst>
            <pc:docMk/>
            <pc:sldMk cId="3395697149" sldId="1049"/>
            <ac:spMk id="3" creationId="{00D899A8-04C7-8435-39A6-F27524EE4007}"/>
          </ac:spMkLst>
        </pc:spChg>
        <pc:spChg chg="del">
          <ac:chgData name="Phillips, Patrick" userId="6704e6cd-906d-4e04-8a74-8271fb080a5b" providerId="ADAL" clId="{1DA6BC07-203B-45EE-B858-276A9A2F288D}" dt="2023-04-28T12:25:28.160" v="1496" actId="3680"/>
          <ac:spMkLst>
            <pc:docMk/>
            <pc:sldMk cId="3395697149" sldId="1049"/>
            <ac:spMk id="5" creationId="{AB185928-1474-8F99-A559-04BCCB3F4CAD}"/>
          </ac:spMkLst>
        </pc:spChg>
        <pc:graphicFrameChg chg="add mod ord modGraphic">
          <ac:chgData name="Phillips, Patrick" userId="6704e6cd-906d-4e04-8a74-8271fb080a5b" providerId="ADAL" clId="{1DA6BC07-203B-45EE-B858-276A9A2F288D}" dt="2023-04-28T12:28:11.207" v="1756" actId="2165"/>
          <ac:graphicFrameMkLst>
            <pc:docMk/>
            <pc:sldMk cId="3395697149" sldId="1049"/>
            <ac:graphicFrameMk id="6" creationId="{6600CFD8-2F73-FB02-96BD-36B3867899FA}"/>
          </ac:graphicFrameMkLst>
        </pc:graphicFrameChg>
      </pc:sldChg>
      <pc:sldChg chg="addSp delSp modSp new mod ord">
        <pc:chgData name="Phillips, Patrick" userId="6704e6cd-906d-4e04-8a74-8271fb080a5b" providerId="ADAL" clId="{1DA6BC07-203B-45EE-B858-276A9A2F288D}" dt="2023-04-28T12:51:28.245" v="2303" actId="14100"/>
        <pc:sldMkLst>
          <pc:docMk/>
          <pc:sldMk cId="3863628536" sldId="1050"/>
        </pc:sldMkLst>
        <pc:spChg chg="mod">
          <ac:chgData name="Phillips, Patrick" userId="6704e6cd-906d-4e04-8a74-8271fb080a5b" providerId="ADAL" clId="{1DA6BC07-203B-45EE-B858-276A9A2F288D}" dt="2023-04-28T12:47:09.630" v="2199" actId="404"/>
          <ac:spMkLst>
            <pc:docMk/>
            <pc:sldMk cId="3863628536" sldId="1050"/>
            <ac:spMk id="3" creationId="{A6F6D7B5-8EB1-D29B-0F5D-2424AAA1AAC2}"/>
          </ac:spMkLst>
        </pc:spChg>
        <pc:spChg chg="del">
          <ac:chgData name="Phillips, Patrick" userId="6704e6cd-906d-4e04-8a74-8271fb080a5b" providerId="ADAL" clId="{1DA6BC07-203B-45EE-B858-276A9A2F288D}" dt="2023-04-28T12:50:42.472" v="2288" actId="22"/>
          <ac:spMkLst>
            <pc:docMk/>
            <pc:sldMk cId="3863628536" sldId="1050"/>
            <ac:spMk id="5" creationId="{D5F63A99-60DA-4910-94D6-8D582E44B4C4}"/>
          </ac:spMkLst>
        </pc:spChg>
        <pc:picChg chg="add mod">
          <ac:chgData name="Phillips, Patrick" userId="6704e6cd-906d-4e04-8a74-8271fb080a5b" providerId="ADAL" clId="{1DA6BC07-203B-45EE-B858-276A9A2F288D}" dt="2023-04-28T12:50:41.601" v="2287" actId="14100"/>
          <ac:picMkLst>
            <pc:docMk/>
            <pc:sldMk cId="3863628536" sldId="1050"/>
            <ac:picMk id="7" creationId="{E8749FEA-A506-0D1B-50F7-1352B93631DD}"/>
          </ac:picMkLst>
        </pc:picChg>
        <pc:picChg chg="add mod ord modCrop">
          <ac:chgData name="Phillips, Patrick" userId="6704e6cd-906d-4e04-8a74-8271fb080a5b" providerId="ADAL" clId="{1DA6BC07-203B-45EE-B858-276A9A2F288D}" dt="2023-04-28T12:51:28.245" v="2303" actId="14100"/>
          <ac:picMkLst>
            <pc:docMk/>
            <pc:sldMk cId="3863628536" sldId="1050"/>
            <ac:picMk id="9" creationId="{0CA9B4A5-9693-7AF3-6B37-E004FD724606}"/>
          </ac:picMkLst>
        </pc:picChg>
      </pc:sldChg>
      <pc:sldChg chg="modSp add del mod">
        <pc:chgData name="Phillips, Patrick" userId="6704e6cd-906d-4e04-8a74-8271fb080a5b" providerId="ADAL" clId="{1DA6BC07-203B-45EE-B858-276A9A2F288D}" dt="2023-04-28T12:39:34.960" v="2102" actId="47"/>
        <pc:sldMkLst>
          <pc:docMk/>
          <pc:sldMk cId="813323578" sldId="1051"/>
        </pc:sldMkLst>
        <pc:graphicFrameChg chg="modGraphic">
          <ac:chgData name="Phillips, Patrick" userId="6704e6cd-906d-4e04-8a74-8271fb080a5b" providerId="ADAL" clId="{1DA6BC07-203B-45EE-B858-276A9A2F288D}" dt="2023-04-28T12:29:47.644" v="1865" actId="20577"/>
          <ac:graphicFrameMkLst>
            <pc:docMk/>
            <pc:sldMk cId="813323578" sldId="1051"/>
            <ac:graphicFrameMk id="6" creationId="{6600CFD8-2F73-FB02-96BD-36B3867899FA}"/>
          </ac:graphicFrameMkLst>
        </pc:graphicFrameChg>
      </pc:sldChg>
      <pc:sldChg chg="modSp add mod">
        <pc:chgData name="Phillips, Patrick" userId="6704e6cd-906d-4e04-8a74-8271fb080a5b" providerId="ADAL" clId="{1DA6BC07-203B-45EE-B858-276A9A2F288D}" dt="2023-04-28T12:39:23.375" v="2099" actId="2165"/>
        <pc:sldMkLst>
          <pc:docMk/>
          <pc:sldMk cId="3347978109" sldId="1052"/>
        </pc:sldMkLst>
        <pc:graphicFrameChg chg="mod modGraphic">
          <ac:chgData name="Phillips, Patrick" userId="6704e6cd-906d-4e04-8a74-8271fb080a5b" providerId="ADAL" clId="{1DA6BC07-203B-45EE-B858-276A9A2F288D}" dt="2023-04-28T12:39:23.375" v="2099" actId="2165"/>
          <ac:graphicFrameMkLst>
            <pc:docMk/>
            <pc:sldMk cId="3347978109" sldId="1052"/>
            <ac:graphicFrameMk id="6" creationId="{6600CFD8-2F73-FB02-96BD-36B3867899FA}"/>
          </ac:graphicFrameMkLst>
        </pc:graphicFrameChg>
      </pc:sldChg>
      <pc:sldChg chg="modSp add mod">
        <pc:chgData name="Phillips, Patrick" userId="6704e6cd-906d-4e04-8a74-8271fb080a5b" providerId="ADAL" clId="{1DA6BC07-203B-45EE-B858-276A9A2F288D}" dt="2023-04-29T21:20:39.961" v="7998" actId="20577"/>
        <pc:sldMkLst>
          <pc:docMk/>
          <pc:sldMk cId="1572224991" sldId="1053"/>
        </pc:sldMkLst>
        <pc:graphicFrameChg chg="mod modGraphic">
          <ac:chgData name="Phillips, Patrick" userId="6704e6cd-906d-4e04-8a74-8271fb080a5b" providerId="ADAL" clId="{1DA6BC07-203B-45EE-B858-276A9A2F288D}" dt="2023-04-29T21:20:39.961" v="7998" actId="20577"/>
          <ac:graphicFrameMkLst>
            <pc:docMk/>
            <pc:sldMk cId="1572224991" sldId="1053"/>
            <ac:graphicFrameMk id="6" creationId="{6600CFD8-2F73-FB02-96BD-36B3867899FA}"/>
          </ac:graphicFrameMkLst>
        </pc:graphicFrameChg>
      </pc:sldChg>
      <pc:sldChg chg="addSp modSp add mod">
        <pc:chgData name="Phillips, Patrick" userId="6704e6cd-906d-4e04-8a74-8271fb080a5b" providerId="ADAL" clId="{1DA6BC07-203B-45EE-B858-276A9A2F288D}" dt="2023-04-29T21:20:42.796" v="8000" actId="6549"/>
        <pc:sldMkLst>
          <pc:docMk/>
          <pc:sldMk cId="2616291904" sldId="1054"/>
        </pc:sldMkLst>
        <pc:spChg chg="add mod">
          <ac:chgData name="Phillips, Patrick" userId="6704e6cd-906d-4e04-8a74-8271fb080a5b" providerId="ADAL" clId="{1DA6BC07-203B-45EE-B858-276A9A2F288D}" dt="2023-04-28T12:49:38.647" v="2282" actId="6549"/>
          <ac:spMkLst>
            <pc:docMk/>
            <pc:sldMk cId="2616291904" sldId="1054"/>
            <ac:spMk id="5" creationId="{DEAD87F4-8ED2-016A-CDE5-E79BC67BBA23}"/>
          </ac:spMkLst>
        </pc:spChg>
        <pc:graphicFrameChg chg="mod modGraphic">
          <ac:chgData name="Phillips, Patrick" userId="6704e6cd-906d-4e04-8a74-8271fb080a5b" providerId="ADAL" clId="{1DA6BC07-203B-45EE-B858-276A9A2F288D}" dt="2023-04-29T21:20:42.796" v="8000" actId="6549"/>
          <ac:graphicFrameMkLst>
            <pc:docMk/>
            <pc:sldMk cId="2616291904" sldId="1054"/>
            <ac:graphicFrameMk id="6" creationId="{6600CFD8-2F73-FB02-96BD-36B3867899FA}"/>
          </ac:graphicFrameMkLst>
        </pc:graphicFrameChg>
      </pc:sldChg>
      <pc:sldChg chg="addSp delSp modSp new mod">
        <pc:chgData name="Phillips, Patrick" userId="6704e6cd-906d-4e04-8a74-8271fb080a5b" providerId="ADAL" clId="{1DA6BC07-203B-45EE-B858-276A9A2F288D}" dt="2023-04-28T21:48:55.569" v="6786" actId="1038"/>
        <pc:sldMkLst>
          <pc:docMk/>
          <pc:sldMk cId="1033134307" sldId="1055"/>
        </pc:sldMkLst>
        <pc:spChg chg="mod">
          <ac:chgData name="Phillips, Patrick" userId="6704e6cd-906d-4e04-8a74-8271fb080a5b" providerId="ADAL" clId="{1DA6BC07-203B-45EE-B858-276A9A2F288D}" dt="2023-04-28T12:40:23.387" v="2124" actId="20577"/>
          <ac:spMkLst>
            <pc:docMk/>
            <pc:sldMk cId="1033134307" sldId="1055"/>
            <ac:spMk id="5" creationId="{88693B87-7F8E-64C5-8041-5EBBF59216C7}"/>
          </ac:spMkLst>
        </pc:spChg>
        <pc:spChg chg="add del mod">
          <ac:chgData name="Phillips, Patrick" userId="6704e6cd-906d-4e04-8a74-8271fb080a5b" providerId="ADAL" clId="{1DA6BC07-203B-45EE-B858-276A9A2F288D}" dt="2023-04-28T21:48:21.661" v="6741" actId="478"/>
          <ac:spMkLst>
            <pc:docMk/>
            <pc:sldMk cId="1033134307" sldId="1055"/>
            <ac:spMk id="6" creationId="{39148C22-9E6E-5AA7-A5D7-B8211EEEFF39}"/>
          </ac:spMkLst>
        </pc:spChg>
        <pc:picChg chg="add mod">
          <ac:chgData name="Phillips, Patrick" userId="6704e6cd-906d-4e04-8a74-8271fb080a5b" providerId="ADAL" clId="{1DA6BC07-203B-45EE-B858-276A9A2F288D}" dt="2023-04-28T21:48:39.580" v="6747" actId="1076"/>
          <ac:picMkLst>
            <pc:docMk/>
            <pc:sldMk cId="1033134307" sldId="1055"/>
            <ac:picMk id="8" creationId="{A1963DD8-6BD7-7BC3-7F54-F7837C9698BA}"/>
          </ac:picMkLst>
        </pc:picChg>
        <pc:picChg chg="add del">
          <ac:chgData name="Phillips, Patrick" userId="6704e6cd-906d-4e04-8a74-8271fb080a5b" providerId="ADAL" clId="{1DA6BC07-203B-45EE-B858-276A9A2F288D}" dt="2023-04-28T21:48:03.855" v="6735" actId="478"/>
          <ac:picMkLst>
            <pc:docMk/>
            <pc:sldMk cId="1033134307" sldId="1055"/>
            <ac:picMk id="10" creationId="{46F3A8E4-4867-9EBB-1946-7B308DCA4505}"/>
          </ac:picMkLst>
        </pc:picChg>
        <pc:picChg chg="add del mod">
          <ac:chgData name="Phillips, Patrick" userId="6704e6cd-906d-4e04-8a74-8271fb080a5b" providerId="ADAL" clId="{1DA6BC07-203B-45EE-B858-276A9A2F288D}" dt="2023-04-28T21:48:02.237" v="6734" actId="478"/>
          <ac:picMkLst>
            <pc:docMk/>
            <pc:sldMk cId="1033134307" sldId="1055"/>
            <ac:picMk id="12" creationId="{5B04A9F7-9A17-F8D7-C964-800AA8DA8B8F}"/>
          </ac:picMkLst>
        </pc:picChg>
        <pc:picChg chg="add del">
          <ac:chgData name="Phillips, Patrick" userId="6704e6cd-906d-4e04-8a74-8271fb080a5b" providerId="ADAL" clId="{1DA6BC07-203B-45EE-B858-276A9A2F288D}" dt="2023-04-28T21:48:00.618" v="6732" actId="478"/>
          <ac:picMkLst>
            <pc:docMk/>
            <pc:sldMk cId="1033134307" sldId="1055"/>
            <ac:picMk id="14" creationId="{B5920D89-BA68-9D1D-7219-C17810DC9C23}"/>
          </ac:picMkLst>
        </pc:picChg>
        <pc:picChg chg="add mod modCrop">
          <ac:chgData name="Phillips, Patrick" userId="6704e6cd-906d-4e04-8a74-8271fb080a5b" providerId="ADAL" clId="{1DA6BC07-203B-45EE-B858-276A9A2F288D}" dt="2023-04-28T21:48:30.405" v="6745" actId="1076"/>
          <ac:picMkLst>
            <pc:docMk/>
            <pc:sldMk cId="1033134307" sldId="1055"/>
            <ac:picMk id="16" creationId="{6C891215-C3AB-155A-AE9C-98BF76527668}"/>
          </ac:picMkLst>
        </pc:picChg>
        <pc:picChg chg="add mod modCrop">
          <ac:chgData name="Phillips, Patrick" userId="6704e6cd-906d-4e04-8a74-8271fb080a5b" providerId="ADAL" clId="{1DA6BC07-203B-45EE-B858-276A9A2F288D}" dt="2023-04-28T21:48:55.569" v="6786" actId="1038"/>
          <ac:picMkLst>
            <pc:docMk/>
            <pc:sldMk cId="1033134307" sldId="1055"/>
            <ac:picMk id="18" creationId="{4E4B35F9-24B4-D9FD-F892-A55A3BE113FC}"/>
          </ac:picMkLst>
        </pc:picChg>
        <pc:picChg chg="add mod modCrop">
          <ac:chgData name="Phillips, Patrick" userId="6704e6cd-906d-4e04-8a74-8271fb080a5b" providerId="ADAL" clId="{1DA6BC07-203B-45EE-B858-276A9A2F288D}" dt="2023-04-28T21:48:28.027" v="6744" actId="1076"/>
          <ac:picMkLst>
            <pc:docMk/>
            <pc:sldMk cId="1033134307" sldId="1055"/>
            <ac:picMk id="20" creationId="{7825DD4F-48FB-FB7C-610D-9E1D5F6A33F1}"/>
          </ac:picMkLst>
        </pc:picChg>
      </pc:sldChg>
      <pc:sldChg chg="addSp delSp modSp new mod ord chgLayout">
        <pc:chgData name="Phillips, Patrick" userId="6704e6cd-906d-4e04-8a74-8271fb080a5b" providerId="ADAL" clId="{1DA6BC07-203B-45EE-B858-276A9A2F288D}" dt="2023-04-28T17:21:16.473" v="4317"/>
        <pc:sldMkLst>
          <pc:docMk/>
          <pc:sldMk cId="3474537894" sldId="1056"/>
        </pc:sldMkLst>
        <pc:spChg chg="mod ord">
          <ac:chgData name="Phillips, Patrick" userId="6704e6cd-906d-4e04-8a74-8271fb080a5b" providerId="ADAL" clId="{1DA6BC07-203B-45EE-B858-276A9A2F288D}" dt="2023-04-28T12:54:08.910" v="2304" actId="700"/>
          <ac:spMkLst>
            <pc:docMk/>
            <pc:sldMk cId="3474537894" sldId="1056"/>
            <ac:spMk id="2" creationId="{A743A97B-BB5A-8D34-3326-83C9F75A1B5B}"/>
          </ac:spMkLst>
        </pc:spChg>
        <pc:spChg chg="del mod ord">
          <ac:chgData name="Phillips, Patrick" userId="6704e6cd-906d-4e04-8a74-8271fb080a5b" providerId="ADAL" clId="{1DA6BC07-203B-45EE-B858-276A9A2F288D}" dt="2023-04-28T12:54:08.910" v="2304" actId="700"/>
          <ac:spMkLst>
            <pc:docMk/>
            <pc:sldMk cId="3474537894" sldId="1056"/>
            <ac:spMk id="3" creationId="{730FBCA4-380A-4C54-35D0-10C71C068892}"/>
          </ac:spMkLst>
        </pc:spChg>
        <pc:spChg chg="del">
          <ac:chgData name="Phillips, Patrick" userId="6704e6cd-906d-4e04-8a74-8271fb080a5b" providerId="ADAL" clId="{1DA6BC07-203B-45EE-B858-276A9A2F288D}" dt="2023-04-28T12:54:08.910" v="2304" actId="700"/>
          <ac:spMkLst>
            <pc:docMk/>
            <pc:sldMk cId="3474537894" sldId="1056"/>
            <ac:spMk id="4" creationId="{0A0B1A2C-4132-8E07-19DB-95B9480A7C1A}"/>
          </ac:spMkLst>
        </pc:spChg>
        <pc:spChg chg="del">
          <ac:chgData name="Phillips, Patrick" userId="6704e6cd-906d-4e04-8a74-8271fb080a5b" providerId="ADAL" clId="{1DA6BC07-203B-45EE-B858-276A9A2F288D}" dt="2023-04-28T12:54:08.910" v="2304" actId="700"/>
          <ac:spMkLst>
            <pc:docMk/>
            <pc:sldMk cId="3474537894" sldId="1056"/>
            <ac:spMk id="5" creationId="{42EE3C79-1183-FDEF-C084-9D21DE8127B9}"/>
          </ac:spMkLst>
        </pc:spChg>
        <pc:spChg chg="add mod ord">
          <ac:chgData name="Phillips, Patrick" userId="6704e6cd-906d-4e04-8a74-8271fb080a5b" providerId="ADAL" clId="{1DA6BC07-203B-45EE-B858-276A9A2F288D}" dt="2023-04-28T12:54:14.500" v="2342" actId="20577"/>
          <ac:spMkLst>
            <pc:docMk/>
            <pc:sldMk cId="3474537894" sldId="1056"/>
            <ac:spMk id="6" creationId="{05F41562-CE38-16A6-63BB-ACD32C560FC0}"/>
          </ac:spMkLst>
        </pc:spChg>
      </pc:sldChg>
      <pc:sldChg chg="modSp new mod">
        <pc:chgData name="Phillips, Patrick" userId="6704e6cd-906d-4e04-8a74-8271fb080a5b" providerId="ADAL" clId="{1DA6BC07-203B-45EE-B858-276A9A2F288D}" dt="2023-04-28T18:46:36.613" v="6711" actId="20577"/>
        <pc:sldMkLst>
          <pc:docMk/>
          <pc:sldMk cId="1841827824" sldId="1057"/>
        </pc:sldMkLst>
        <pc:spChg chg="mod">
          <ac:chgData name="Phillips, Patrick" userId="6704e6cd-906d-4e04-8a74-8271fb080a5b" providerId="ADAL" clId="{1DA6BC07-203B-45EE-B858-276A9A2F288D}" dt="2023-04-28T17:35:40.522" v="4507" actId="20577"/>
          <ac:spMkLst>
            <pc:docMk/>
            <pc:sldMk cId="1841827824" sldId="1057"/>
            <ac:spMk id="3" creationId="{B1519C09-ADF0-F85D-102A-D06DFA799D8B}"/>
          </ac:spMkLst>
        </pc:spChg>
        <pc:spChg chg="mod">
          <ac:chgData name="Phillips, Patrick" userId="6704e6cd-906d-4e04-8a74-8271fb080a5b" providerId="ADAL" clId="{1DA6BC07-203B-45EE-B858-276A9A2F288D}" dt="2023-04-28T18:46:36.613" v="6711" actId="20577"/>
          <ac:spMkLst>
            <pc:docMk/>
            <pc:sldMk cId="1841827824" sldId="1057"/>
            <ac:spMk id="5" creationId="{969528BA-D3F5-8FBB-743C-66FE5C5FC217}"/>
          </ac:spMkLst>
        </pc:spChg>
      </pc:sldChg>
      <pc:sldChg chg="new del">
        <pc:chgData name="Phillips, Patrick" userId="6704e6cd-906d-4e04-8a74-8271fb080a5b" providerId="ADAL" clId="{1DA6BC07-203B-45EE-B858-276A9A2F288D}" dt="2023-04-28T18:20:13.954" v="6461" actId="47"/>
        <pc:sldMkLst>
          <pc:docMk/>
          <pc:sldMk cId="454036889" sldId="1058"/>
        </pc:sldMkLst>
      </pc:sldChg>
      <pc:sldChg chg="addSp delSp modSp new mod ord chgLayout">
        <pc:chgData name="Phillips, Patrick" userId="6704e6cd-906d-4e04-8a74-8271fb080a5b" providerId="ADAL" clId="{1DA6BC07-203B-45EE-B858-276A9A2F288D}" dt="2023-04-28T17:22:10.952" v="4319" actId="478"/>
        <pc:sldMkLst>
          <pc:docMk/>
          <pc:sldMk cId="175246686" sldId="1059"/>
        </pc:sldMkLst>
        <pc:spChg chg="mod ord">
          <ac:chgData name="Phillips, Patrick" userId="6704e6cd-906d-4e04-8a74-8271fb080a5b" providerId="ADAL" clId="{1DA6BC07-203B-45EE-B858-276A9A2F288D}" dt="2023-04-28T13:30:04.171" v="3357" actId="700"/>
          <ac:spMkLst>
            <pc:docMk/>
            <pc:sldMk cId="175246686" sldId="1059"/>
            <ac:spMk id="2" creationId="{94581ED2-7BD3-2374-B17C-70B9FBC7269D}"/>
          </ac:spMkLst>
        </pc:spChg>
        <pc:spChg chg="del mod ord">
          <ac:chgData name="Phillips, Patrick" userId="6704e6cd-906d-4e04-8a74-8271fb080a5b" providerId="ADAL" clId="{1DA6BC07-203B-45EE-B858-276A9A2F288D}" dt="2023-04-28T12:54:19.839" v="2344" actId="700"/>
          <ac:spMkLst>
            <pc:docMk/>
            <pc:sldMk cId="175246686" sldId="1059"/>
            <ac:spMk id="3" creationId="{3726DD58-0DE5-A355-1C93-067ED5FDB2AA}"/>
          </ac:spMkLst>
        </pc:spChg>
        <pc:spChg chg="add del mod ord">
          <ac:chgData name="Phillips, Patrick" userId="6704e6cd-906d-4e04-8a74-8271fb080a5b" providerId="ADAL" clId="{1DA6BC07-203B-45EE-B858-276A9A2F288D}" dt="2023-04-28T13:30:04.171" v="3357" actId="700"/>
          <ac:spMkLst>
            <pc:docMk/>
            <pc:sldMk cId="175246686" sldId="1059"/>
            <ac:spMk id="4" creationId="{64FF4703-C487-163E-6734-693907F6151C}"/>
          </ac:spMkLst>
        </pc:spChg>
        <pc:spChg chg="add del mod ord">
          <ac:chgData name="Phillips, Patrick" userId="6704e6cd-906d-4e04-8a74-8271fb080a5b" providerId="ADAL" clId="{1DA6BC07-203B-45EE-B858-276A9A2F288D}" dt="2023-04-28T13:30:04.171" v="3357" actId="700"/>
          <ac:spMkLst>
            <pc:docMk/>
            <pc:sldMk cId="175246686" sldId="1059"/>
            <ac:spMk id="5" creationId="{DA9EA763-0989-B5FD-0FFF-717F29016C48}"/>
          </ac:spMkLst>
        </pc:spChg>
        <pc:spChg chg="add del mod ord">
          <ac:chgData name="Phillips, Patrick" userId="6704e6cd-906d-4e04-8a74-8271fb080a5b" providerId="ADAL" clId="{1DA6BC07-203B-45EE-B858-276A9A2F288D}" dt="2023-04-28T13:30:04.171" v="3357" actId="700"/>
          <ac:spMkLst>
            <pc:docMk/>
            <pc:sldMk cId="175246686" sldId="1059"/>
            <ac:spMk id="6" creationId="{343556A0-B179-AF2A-266F-9007FA4330A2}"/>
          </ac:spMkLst>
        </pc:spChg>
        <pc:spChg chg="add mod ord">
          <ac:chgData name="Phillips, Patrick" userId="6704e6cd-906d-4e04-8a74-8271fb080a5b" providerId="ADAL" clId="{1DA6BC07-203B-45EE-B858-276A9A2F288D}" dt="2023-04-28T13:30:28.586" v="3385" actId="20577"/>
          <ac:spMkLst>
            <pc:docMk/>
            <pc:sldMk cId="175246686" sldId="1059"/>
            <ac:spMk id="7" creationId="{BF861C7A-CD9B-40DD-5E0F-4F963C9174DB}"/>
          </ac:spMkLst>
        </pc:spChg>
        <pc:spChg chg="add mod ord">
          <ac:chgData name="Phillips, Patrick" userId="6704e6cd-906d-4e04-8a74-8271fb080a5b" providerId="ADAL" clId="{1DA6BC07-203B-45EE-B858-276A9A2F288D}" dt="2023-04-28T13:36:31.323" v="3601" actId="20577"/>
          <ac:spMkLst>
            <pc:docMk/>
            <pc:sldMk cId="175246686" sldId="1059"/>
            <ac:spMk id="8" creationId="{7CBF2A5B-B634-1BA1-6D10-0DE763A62A33}"/>
          </ac:spMkLst>
        </pc:spChg>
        <pc:spChg chg="add mod ord">
          <ac:chgData name="Phillips, Patrick" userId="6704e6cd-906d-4e04-8a74-8271fb080a5b" providerId="ADAL" clId="{1DA6BC07-203B-45EE-B858-276A9A2F288D}" dt="2023-04-28T13:30:04.171" v="3357" actId="700"/>
          <ac:spMkLst>
            <pc:docMk/>
            <pc:sldMk cId="175246686" sldId="1059"/>
            <ac:spMk id="9" creationId="{F831B90F-300B-459B-E1CD-8C3EEE52CA5B}"/>
          </ac:spMkLst>
        </pc:spChg>
        <pc:spChg chg="add del mod">
          <ac:chgData name="Phillips, Patrick" userId="6704e6cd-906d-4e04-8a74-8271fb080a5b" providerId="ADAL" clId="{1DA6BC07-203B-45EE-B858-276A9A2F288D}" dt="2023-04-28T17:22:10.952" v="4319" actId="478"/>
          <ac:spMkLst>
            <pc:docMk/>
            <pc:sldMk cId="175246686" sldId="1059"/>
            <ac:spMk id="10" creationId="{148B6AC0-869A-FC89-E330-A5C910D70925}"/>
          </ac:spMkLst>
        </pc:spChg>
      </pc:sldChg>
      <pc:sldChg chg="add del">
        <pc:chgData name="Phillips, Patrick" userId="6704e6cd-906d-4e04-8a74-8271fb080a5b" providerId="ADAL" clId="{1DA6BC07-203B-45EE-B858-276A9A2F288D}" dt="2023-04-28T13:34:34.840" v="3582" actId="47"/>
        <pc:sldMkLst>
          <pc:docMk/>
          <pc:sldMk cId="2697310580" sldId="1060"/>
        </pc:sldMkLst>
      </pc:sldChg>
      <pc:sldChg chg="add del">
        <pc:chgData name="Phillips, Patrick" userId="6704e6cd-906d-4e04-8a74-8271fb080a5b" providerId="ADAL" clId="{1DA6BC07-203B-45EE-B858-276A9A2F288D}" dt="2023-04-28T13:34:48.441" v="3583" actId="47"/>
        <pc:sldMkLst>
          <pc:docMk/>
          <pc:sldMk cId="607174100" sldId="1061"/>
        </pc:sldMkLst>
      </pc:sldChg>
      <pc:sldChg chg="modSp new mod">
        <pc:chgData name="Phillips, Patrick" userId="6704e6cd-906d-4e04-8a74-8271fb080a5b" providerId="ADAL" clId="{1DA6BC07-203B-45EE-B858-276A9A2F288D}" dt="2023-04-28T13:19:08.058" v="2731" actId="20577"/>
        <pc:sldMkLst>
          <pc:docMk/>
          <pc:sldMk cId="1039953705" sldId="1062"/>
        </pc:sldMkLst>
        <pc:spChg chg="mod">
          <ac:chgData name="Phillips, Patrick" userId="6704e6cd-906d-4e04-8a74-8271fb080a5b" providerId="ADAL" clId="{1DA6BC07-203B-45EE-B858-276A9A2F288D}" dt="2023-04-28T13:18:38.276" v="2676" actId="20577"/>
          <ac:spMkLst>
            <pc:docMk/>
            <pc:sldMk cId="1039953705" sldId="1062"/>
            <ac:spMk id="3" creationId="{B7DFF550-B9AA-F62E-2D33-0CF0643F6FF4}"/>
          </ac:spMkLst>
        </pc:spChg>
        <pc:spChg chg="mod">
          <ac:chgData name="Phillips, Patrick" userId="6704e6cd-906d-4e04-8a74-8271fb080a5b" providerId="ADAL" clId="{1DA6BC07-203B-45EE-B858-276A9A2F288D}" dt="2023-04-28T13:19:08.058" v="2731" actId="20577"/>
          <ac:spMkLst>
            <pc:docMk/>
            <pc:sldMk cId="1039953705" sldId="1062"/>
            <ac:spMk id="5" creationId="{F6F28592-C877-655E-08B8-ABE55E34ED83}"/>
          </ac:spMkLst>
        </pc:spChg>
      </pc:sldChg>
      <pc:sldChg chg="addSp modSp add mod">
        <pc:chgData name="Phillips, Patrick" userId="6704e6cd-906d-4e04-8a74-8271fb080a5b" providerId="ADAL" clId="{1DA6BC07-203B-45EE-B858-276A9A2F288D}" dt="2023-04-29T13:02:26.465" v="7812" actId="313"/>
        <pc:sldMkLst>
          <pc:docMk/>
          <pc:sldMk cId="1532177577" sldId="1063"/>
        </pc:sldMkLst>
        <pc:spChg chg="mod">
          <ac:chgData name="Phillips, Patrick" userId="6704e6cd-906d-4e04-8a74-8271fb080a5b" providerId="ADAL" clId="{1DA6BC07-203B-45EE-B858-276A9A2F288D}" dt="2023-04-29T13:02:26.465" v="7812" actId="313"/>
          <ac:spMkLst>
            <pc:docMk/>
            <pc:sldMk cId="1532177577" sldId="1063"/>
            <ac:spMk id="5" creationId="{F6F28592-C877-655E-08B8-ABE55E34ED83}"/>
          </ac:spMkLst>
        </pc:spChg>
        <pc:spChg chg="add mod">
          <ac:chgData name="Phillips, Patrick" userId="6704e6cd-906d-4e04-8a74-8271fb080a5b" providerId="ADAL" clId="{1DA6BC07-203B-45EE-B858-276A9A2F288D}" dt="2023-04-28T13:20:17.688" v="2849" actId="14100"/>
          <ac:spMkLst>
            <pc:docMk/>
            <pc:sldMk cId="1532177577" sldId="1063"/>
            <ac:spMk id="7" creationId="{0C6865A5-A22C-4EFD-CEB8-3BA8E30E519B}"/>
          </ac:spMkLst>
        </pc:spChg>
      </pc:sldChg>
      <pc:sldChg chg="add del">
        <pc:chgData name="Phillips, Patrick" userId="6704e6cd-906d-4e04-8a74-8271fb080a5b" providerId="ADAL" clId="{1DA6BC07-203B-45EE-B858-276A9A2F288D}" dt="2023-04-28T17:50:05.673" v="5122" actId="47"/>
        <pc:sldMkLst>
          <pc:docMk/>
          <pc:sldMk cId="239346390" sldId="1064"/>
        </pc:sldMkLst>
      </pc:sldChg>
      <pc:sldChg chg="addSp delSp modSp add mod">
        <pc:chgData name="Phillips, Patrick" userId="6704e6cd-906d-4e04-8a74-8271fb080a5b" providerId="ADAL" clId="{1DA6BC07-203B-45EE-B858-276A9A2F288D}" dt="2023-04-29T13:02:23.457" v="7811" actId="313"/>
        <pc:sldMkLst>
          <pc:docMk/>
          <pc:sldMk cId="1399983074" sldId="1065"/>
        </pc:sldMkLst>
        <pc:spChg chg="mod">
          <ac:chgData name="Phillips, Patrick" userId="6704e6cd-906d-4e04-8a74-8271fb080a5b" providerId="ADAL" clId="{1DA6BC07-203B-45EE-B858-276A9A2F288D}" dt="2023-04-28T16:44:11.822" v="3625"/>
          <ac:spMkLst>
            <pc:docMk/>
            <pc:sldMk cId="1399983074" sldId="1065"/>
            <ac:spMk id="2" creationId="{153AB03C-2B84-161E-3793-419353F9EFEA}"/>
          </ac:spMkLst>
        </pc:spChg>
        <pc:spChg chg="mod">
          <ac:chgData name="Phillips, Patrick" userId="6704e6cd-906d-4e04-8a74-8271fb080a5b" providerId="ADAL" clId="{1DA6BC07-203B-45EE-B858-276A9A2F288D}" dt="2023-04-28T16:44:11.822" v="3625"/>
          <ac:spMkLst>
            <pc:docMk/>
            <pc:sldMk cId="1399983074" sldId="1065"/>
            <ac:spMk id="3" creationId="{1EEC78D3-2ED0-BA81-D68E-01E2DC9D78B7}"/>
          </ac:spMkLst>
        </pc:spChg>
        <pc:spChg chg="mod">
          <ac:chgData name="Phillips, Patrick" userId="6704e6cd-906d-4e04-8a74-8271fb080a5b" providerId="ADAL" clId="{1DA6BC07-203B-45EE-B858-276A9A2F288D}" dt="2023-04-28T16:44:11.822" v="3625"/>
          <ac:spMkLst>
            <pc:docMk/>
            <pc:sldMk cId="1399983074" sldId="1065"/>
            <ac:spMk id="4" creationId="{C709B09B-9D5B-FA7B-F1B5-90AA6956F8A1}"/>
          </ac:spMkLst>
        </pc:spChg>
        <pc:spChg chg="del mod">
          <ac:chgData name="Phillips, Patrick" userId="6704e6cd-906d-4e04-8a74-8271fb080a5b" providerId="ADAL" clId="{1DA6BC07-203B-45EE-B858-276A9A2F288D}" dt="2023-04-28T16:44:11.822" v="3625"/>
          <ac:spMkLst>
            <pc:docMk/>
            <pc:sldMk cId="1399983074" sldId="1065"/>
            <ac:spMk id="5" creationId="{74401069-66E3-F621-3AE1-BDFD7FFE2642}"/>
          </ac:spMkLst>
        </pc:spChg>
        <pc:spChg chg="add del mod">
          <ac:chgData name="Phillips, Patrick" userId="6704e6cd-906d-4e04-8a74-8271fb080a5b" providerId="ADAL" clId="{1DA6BC07-203B-45EE-B858-276A9A2F288D}" dt="2023-04-28T16:44:11.822" v="3625"/>
          <ac:spMkLst>
            <pc:docMk/>
            <pc:sldMk cId="1399983074" sldId="1065"/>
            <ac:spMk id="6" creationId="{FD498A83-7011-A18B-1DE0-7CCD82815766}"/>
          </ac:spMkLst>
        </pc:spChg>
        <pc:spChg chg="add del mod">
          <ac:chgData name="Phillips, Patrick" userId="6704e6cd-906d-4e04-8a74-8271fb080a5b" providerId="ADAL" clId="{1DA6BC07-203B-45EE-B858-276A9A2F288D}" dt="2023-04-28T16:44:11.822" v="3625"/>
          <ac:spMkLst>
            <pc:docMk/>
            <pc:sldMk cId="1399983074" sldId="1065"/>
            <ac:spMk id="7" creationId="{B2137465-6527-B94C-38B3-E156EF9F1880}"/>
          </ac:spMkLst>
        </pc:spChg>
        <pc:spChg chg="add del mod">
          <ac:chgData name="Phillips, Patrick" userId="6704e6cd-906d-4e04-8a74-8271fb080a5b" providerId="ADAL" clId="{1DA6BC07-203B-45EE-B858-276A9A2F288D}" dt="2023-04-28T16:44:11.822" v="3625"/>
          <ac:spMkLst>
            <pc:docMk/>
            <pc:sldMk cId="1399983074" sldId="1065"/>
            <ac:spMk id="8" creationId="{22089EBD-0A16-F229-DD0A-741E8AF312DB}"/>
          </ac:spMkLst>
        </pc:spChg>
        <pc:spChg chg="del">
          <ac:chgData name="Phillips, Patrick" userId="6704e6cd-906d-4e04-8a74-8271fb080a5b" providerId="ADAL" clId="{1DA6BC07-203B-45EE-B858-276A9A2F288D}" dt="2023-04-28T16:44:14.778" v="3626" actId="478"/>
          <ac:spMkLst>
            <pc:docMk/>
            <pc:sldMk cId="1399983074" sldId="1065"/>
            <ac:spMk id="9" creationId="{7CAF14F0-138A-00F4-7D94-626F4563BDD2}"/>
          </ac:spMkLst>
        </pc:spChg>
        <pc:spChg chg="add mod">
          <ac:chgData name="Phillips, Patrick" userId="6704e6cd-906d-4e04-8a74-8271fb080a5b" providerId="ADAL" clId="{1DA6BC07-203B-45EE-B858-276A9A2F288D}" dt="2023-04-29T13:02:23.457" v="7811" actId="313"/>
          <ac:spMkLst>
            <pc:docMk/>
            <pc:sldMk cId="1399983074" sldId="1065"/>
            <ac:spMk id="10" creationId="{1B6FB04D-F578-EA32-DC5A-41DD044CC3B5}"/>
          </ac:spMkLst>
        </pc:spChg>
      </pc:sldChg>
      <pc:sldChg chg="modSp new mod">
        <pc:chgData name="Phillips, Patrick" userId="6704e6cd-906d-4e04-8a74-8271fb080a5b" providerId="ADAL" clId="{1DA6BC07-203B-45EE-B858-276A9A2F288D}" dt="2023-04-28T18:00:45.709" v="5327" actId="20577"/>
        <pc:sldMkLst>
          <pc:docMk/>
          <pc:sldMk cId="451663242" sldId="1066"/>
        </pc:sldMkLst>
        <pc:spChg chg="mod">
          <ac:chgData name="Phillips, Patrick" userId="6704e6cd-906d-4e04-8a74-8271fb080a5b" providerId="ADAL" clId="{1DA6BC07-203B-45EE-B858-276A9A2F288D}" dt="2023-04-28T17:22:30.806" v="4357" actId="20577"/>
          <ac:spMkLst>
            <pc:docMk/>
            <pc:sldMk cId="451663242" sldId="1066"/>
            <ac:spMk id="3" creationId="{A1F7BEB9-6FD6-A45C-5729-75098DE3E809}"/>
          </ac:spMkLst>
        </pc:spChg>
        <pc:spChg chg="mod">
          <ac:chgData name="Phillips, Patrick" userId="6704e6cd-906d-4e04-8a74-8271fb080a5b" providerId="ADAL" clId="{1DA6BC07-203B-45EE-B858-276A9A2F288D}" dt="2023-04-28T18:00:45.709" v="5327" actId="20577"/>
          <ac:spMkLst>
            <pc:docMk/>
            <pc:sldMk cId="451663242" sldId="1066"/>
            <ac:spMk id="5" creationId="{998C839B-D09F-BE0A-9D1E-4E95A1896E84}"/>
          </ac:spMkLst>
        </pc:spChg>
      </pc:sldChg>
      <pc:sldChg chg="add del">
        <pc:chgData name="Phillips, Patrick" userId="6704e6cd-906d-4e04-8a74-8271fb080a5b" providerId="ADAL" clId="{1DA6BC07-203B-45EE-B858-276A9A2F288D}" dt="2023-04-28T17:21:17.796" v="4318" actId="47"/>
        <pc:sldMkLst>
          <pc:docMk/>
          <pc:sldMk cId="3549115506" sldId="1066"/>
        </pc:sldMkLst>
      </pc:sldChg>
      <pc:sldChg chg="add del">
        <pc:chgData name="Phillips, Patrick" userId="6704e6cd-906d-4e04-8a74-8271fb080a5b" providerId="ADAL" clId="{1DA6BC07-203B-45EE-B858-276A9A2F288D}" dt="2023-04-28T17:25:30.983" v="4359"/>
        <pc:sldMkLst>
          <pc:docMk/>
          <pc:sldMk cId="943651653" sldId="1067"/>
        </pc:sldMkLst>
      </pc:sldChg>
      <pc:sldChg chg="modSp add mod">
        <pc:chgData name="Phillips, Patrick" userId="6704e6cd-906d-4e04-8a74-8271fb080a5b" providerId="ADAL" clId="{1DA6BC07-203B-45EE-B858-276A9A2F288D}" dt="2023-04-28T17:31:08.359" v="4433" actId="20577"/>
        <pc:sldMkLst>
          <pc:docMk/>
          <pc:sldMk cId="1461564542" sldId="1067"/>
        </pc:sldMkLst>
        <pc:spChg chg="mod">
          <ac:chgData name="Phillips, Patrick" userId="6704e6cd-906d-4e04-8a74-8271fb080a5b" providerId="ADAL" clId="{1DA6BC07-203B-45EE-B858-276A9A2F288D}" dt="2023-04-28T17:31:08.359" v="4433" actId="20577"/>
          <ac:spMkLst>
            <pc:docMk/>
            <pc:sldMk cId="1461564542" sldId="1067"/>
            <ac:spMk id="6" creationId="{D53BE3DA-44E0-C927-505A-A1D2077DF6CF}"/>
          </ac:spMkLst>
        </pc:spChg>
      </pc:sldChg>
      <pc:sldChg chg="add del">
        <pc:chgData name="Phillips, Patrick" userId="6704e6cd-906d-4e04-8a74-8271fb080a5b" providerId="ADAL" clId="{1DA6BC07-203B-45EE-B858-276A9A2F288D}" dt="2023-04-28T17:25:30.983" v="4359"/>
        <pc:sldMkLst>
          <pc:docMk/>
          <pc:sldMk cId="2347488289" sldId="1068"/>
        </pc:sldMkLst>
      </pc:sldChg>
      <pc:sldChg chg="modSp add mod">
        <pc:chgData name="Phillips, Patrick" userId="6704e6cd-906d-4e04-8a74-8271fb080a5b" providerId="ADAL" clId="{1DA6BC07-203B-45EE-B858-276A9A2F288D}" dt="2023-04-28T18:03:43.150" v="5546" actId="20577"/>
        <pc:sldMkLst>
          <pc:docMk/>
          <pc:sldMk cId="2839170548" sldId="1068"/>
        </pc:sldMkLst>
        <pc:spChg chg="mod">
          <ac:chgData name="Phillips, Patrick" userId="6704e6cd-906d-4e04-8a74-8271fb080a5b" providerId="ADAL" clId="{1DA6BC07-203B-45EE-B858-276A9A2F288D}" dt="2023-04-28T18:03:43.150" v="5546" actId="20577"/>
          <ac:spMkLst>
            <pc:docMk/>
            <pc:sldMk cId="2839170548" sldId="1068"/>
            <ac:spMk id="5" creationId="{998C839B-D09F-BE0A-9D1E-4E95A1896E84}"/>
          </ac:spMkLst>
        </pc:spChg>
      </pc:sldChg>
      <pc:sldChg chg="modSp new mod">
        <pc:chgData name="Phillips, Patrick" userId="6704e6cd-906d-4e04-8a74-8271fb080a5b" providerId="ADAL" clId="{1DA6BC07-203B-45EE-B858-276A9A2F288D}" dt="2023-04-28T18:20:04.228" v="6457" actId="14100"/>
        <pc:sldMkLst>
          <pc:docMk/>
          <pc:sldMk cId="459442428" sldId="1069"/>
        </pc:sldMkLst>
        <pc:spChg chg="mod">
          <ac:chgData name="Phillips, Patrick" userId="6704e6cd-906d-4e04-8a74-8271fb080a5b" providerId="ADAL" clId="{1DA6BC07-203B-45EE-B858-276A9A2F288D}" dt="2023-04-28T18:04:49.664" v="5548"/>
          <ac:spMkLst>
            <pc:docMk/>
            <pc:sldMk cId="459442428" sldId="1069"/>
            <ac:spMk id="3" creationId="{7FFB8CBC-5959-DEED-8339-DF06A22EC368}"/>
          </ac:spMkLst>
        </pc:spChg>
        <pc:spChg chg="mod">
          <ac:chgData name="Phillips, Patrick" userId="6704e6cd-906d-4e04-8a74-8271fb080a5b" providerId="ADAL" clId="{1DA6BC07-203B-45EE-B858-276A9A2F288D}" dt="2023-04-28T18:20:04.228" v="6457" actId="14100"/>
          <ac:spMkLst>
            <pc:docMk/>
            <pc:sldMk cId="459442428" sldId="1069"/>
            <ac:spMk id="5" creationId="{CC12D7DB-7530-BD5D-6EC4-8CFDC61307CC}"/>
          </ac:spMkLst>
        </pc:spChg>
      </pc:sldChg>
      <pc:sldChg chg="add del">
        <pc:chgData name="Phillips, Patrick" userId="6704e6cd-906d-4e04-8a74-8271fb080a5b" providerId="ADAL" clId="{1DA6BC07-203B-45EE-B858-276A9A2F288D}" dt="2023-04-28T17:25:30.983" v="4359"/>
        <pc:sldMkLst>
          <pc:docMk/>
          <pc:sldMk cId="1272656122" sldId="1069"/>
        </pc:sldMkLst>
      </pc:sldChg>
      <pc:sldChg chg="add del">
        <pc:chgData name="Phillips, Patrick" userId="6704e6cd-906d-4e04-8a74-8271fb080a5b" providerId="ADAL" clId="{1DA6BC07-203B-45EE-B858-276A9A2F288D}" dt="2023-04-28T17:25:30.983" v="4359"/>
        <pc:sldMkLst>
          <pc:docMk/>
          <pc:sldMk cId="1356226823" sldId="1070"/>
        </pc:sldMkLst>
      </pc:sldChg>
      <pc:sldChg chg="addSp delSp modSp add del mod ord modClrScheme modAnim chgLayout">
        <pc:chgData name="Phillips, Patrick" userId="6704e6cd-906d-4e04-8a74-8271fb080a5b" providerId="ADAL" clId="{1DA6BC07-203B-45EE-B858-276A9A2F288D}" dt="2023-04-29T13:07:50.504" v="7996" actId="1076"/>
        <pc:sldMkLst>
          <pc:docMk/>
          <pc:sldMk cId="1926265659" sldId="1070"/>
        </pc:sldMkLst>
        <pc:spChg chg="del mod">
          <ac:chgData name="Phillips, Patrick" userId="6704e6cd-906d-4e04-8a74-8271fb080a5b" providerId="ADAL" clId="{1DA6BC07-203B-45EE-B858-276A9A2F288D}" dt="2023-04-29T13:06:48.097" v="7915" actId="478"/>
          <ac:spMkLst>
            <pc:docMk/>
            <pc:sldMk cId="1926265659" sldId="1070"/>
            <ac:spMk id="2" creationId="{00000000-0000-0000-0000-000000000000}"/>
          </ac:spMkLst>
        </pc:spChg>
        <pc:spChg chg="mod ord">
          <ac:chgData name="Phillips, Patrick" userId="6704e6cd-906d-4e04-8a74-8271fb080a5b" providerId="ADAL" clId="{1DA6BC07-203B-45EE-B858-276A9A2F288D}" dt="2023-04-29T13:07:44.441" v="7993" actId="6549"/>
          <ac:spMkLst>
            <pc:docMk/>
            <pc:sldMk cId="1926265659" sldId="1070"/>
            <ac:spMk id="3" creationId="{00000000-0000-0000-0000-000000000000}"/>
          </ac:spMkLst>
        </pc:spChg>
        <pc:spChg chg="del mod ord">
          <ac:chgData name="Phillips, Patrick" userId="6704e6cd-906d-4e04-8a74-8271fb080a5b" providerId="ADAL" clId="{1DA6BC07-203B-45EE-B858-276A9A2F288D}" dt="2023-04-29T13:07:09.698" v="7983" actId="478"/>
          <ac:spMkLst>
            <pc:docMk/>
            <pc:sldMk cId="1926265659" sldId="1070"/>
            <ac:spMk id="4" creationId="{60B1C07D-1B60-9D93-5BD4-5B2E136DE26B}"/>
          </ac:spMkLst>
        </pc:spChg>
        <pc:spChg chg="mod ord">
          <ac:chgData name="Phillips, Patrick" userId="6704e6cd-906d-4e04-8a74-8271fb080a5b" providerId="ADAL" clId="{1DA6BC07-203B-45EE-B858-276A9A2F288D}" dt="2023-04-29T13:06:52.595" v="7916" actId="700"/>
          <ac:spMkLst>
            <pc:docMk/>
            <pc:sldMk cId="1926265659" sldId="1070"/>
            <ac:spMk id="5" creationId="{C2C13151-E934-C10F-F814-6E59E24724CA}"/>
          </ac:spMkLst>
        </pc:spChg>
        <pc:spChg chg="add del mod">
          <ac:chgData name="Phillips, Patrick" userId="6704e6cd-906d-4e04-8a74-8271fb080a5b" providerId="ADAL" clId="{1DA6BC07-203B-45EE-B858-276A9A2F288D}" dt="2023-04-29T13:06:35.932" v="7910"/>
          <ac:spMkLst>
            <pc:docMk/>
            <pc:sldMk cId="1926265659" sldId="1070"/>
            <ac:spMk id="6" creationId="{1085C6F0-1B40-7CC7-C7DA-B74B833FCDEC}"/>
          </ac:spMkLst>
        </pc:spChg>
        <pc:spChg chg="add mod ord">
          <ac:chgData name="Phillips, Patrick" userId="6704e6cd-906d-4e04-8a74-8271fb080a5b" providerId="ADAL" clId="{1DA6BC07-203B-45EE-B858-276A9A2F288D}" dt="2023-04-29T13:07:07.312" v="7981" actId="404"/>
          <ac:spMkLst>
            <pc:docMk/>
            <pc:sldMk cId="1926265659" sldId="1070"/>
            <ac:spMk id="6" creationId="{587DE8C2-D2CD-4B6C-6F77-076667B06E34}"/>
          </ac:spMkLst>
        </pc:spChg>
        <pc:spChg chg="add del mod">
          <ac:chgData name="Phillips, Patrick" userId="6704e6cd-906d-4e04-8a74-8271fb080a5b" providerId="ADAL" clId="{1DA6BC07-203B-45EE-B858-276A9A2F288D}" dt="2023-04-29T13:06:35.932" v="7910"/>
          <ac:spMkLst>
            <pc:docMk/>
            <pc:sldMk cId="1926265659" sldId="1070"/>
            <ac:spMk id="7" creationId="{96D50A7D-FBF9-5296-87DB-E9039B738A6C}"/>
          </ac:spMkLst>
        </pc:spChg>
        <pc:spChg chg="add del mod">
          <ac:chgData name="Phillips, Patrick" userId="6704e6cd-906d-4e04-8a74-8271fb080a5b" providerId="ADAL" clId="{1DA6BC07-203B-45EE-B858-276A9A2F288D}" dt="2023-04-29T13:06:35.932" v="7910"/>
          <ac:spMkLst>
            <pc:docMk/>
            <pc:sldMk cId="1926265659" sldId="1070"/>
            <ac:spMk id="8" creationId="{09F80049-025E-2E3B-8C29-DE9055551562}"/>
          </ac:spMkLst>
        </pc:spChg>
        <pc:spChg chg="add mod">
          <ac:chgData name="Phillips, Patrick" userId="6704e6cd-906d-4e04-8a74-8271fb080a5b" providerId="ADAL" clId="{1DA6BC07-203B-45EE-B858-276A9A2F288D}" dt="2023-04-29T13:07:09.698" v="7983" actId="478"/>
          <ac:spMkLst>
            <pc:docMk/>
            <pc:sldMk cId="1926265659" sldId="1070"/>
            <ac:spMk id="8" creationId="{A91DE230-0192-A103-DA7B-3EF80988B90E}"/>
          </ac:spMkLst>
        </pc:spChg>
        <pc:spChg chg="add del mod">
          <ac:chgData name="Phillips, Patrick" userId="6704e6cd-906d-4e04-8a74-8271fb080a5b" providerId="ADAL" clId="{1DA6BC07-203B-45EE-B858-276A9A2F288D}" dt="2023-04-29T13:06:35.932" v="7910"/>
          <ac:spMkLst>
            <pc:docMk/>
            <pc:sldMk cId="1926265659" sldId="1070"/>
            <ac:spMk id="9" creationId="{E604DC66-2895-A650-DC1B-7341AE09834A}"/>
          </ac:spMkLst>
        </pc:spChg>
        <pc:picChg chg="mod">
          <ac:chgData name="Phillips, Patrick" userId="6704e6cd-906d-4e04-8a74-8271fb080a5b" providerId="ADAL" clId="{1DA6BC07-203B-45EE-B858-276A9A2F288D}" dt="2023-04-29T13:07:50.504" v="7996" actId="1076"/>
          <ac:picMkLst>
            <pc:docMk/>
            <pc:sldMk cId="1926265659" sldId="1070"/>
            <ac:picMk id="2050" creationId="{00000000-0000-0000-0000-000000000000}"/>
          </ac:picMkLst>
        </pc:picChg>
      </pc:sldChg>
      <pc:sldChg chg="add del">
        <pc:chgData name="Phillips, Patrick" userId="6704e6cd-906d-4e04-8a74-8271fb080a5b" providerId="ADAL" clId="{1DA6BC07-203B-45EE-B858-276A9A2F288D}" dt="2023-04-28T17:25:30.983" v="4359"/>
        <pc:sldMkLst>
          <pc:docMk/>
          <pc:sldMk cId="3758358916" sldId="1071"/>
        </pc:sldMkLst>
      </pc:sldChg>
      <pc:sldChg chg="add del">
        <pc:chgData name="Phillips, Patrick" userId="6704e6cd-906d-4e04-8a74-8271fb080a5b" providerId="ADAL" clId="{1DA6BC07-203B-45EE-B858-276A9A2F288D}" dt="2023-04-28T17:25:30.983" v="4359"/>
        <pc:sldMkLst>
          <pc:docMk/>
          <pc:sldMk cId="52792800" sldId="1072"/>
        </pc:sldMkLst>
      </pc:sldChg>
      <pc:sldMasterChg chg="add addSldLayout">
        <pc:chgData name="Phillips, Patrick" userId="6704e6cd-906d-4e04-8a74-8271fb080a5b" providerId="ADAL" clId="{1DA6BC07-203B-45EE-B858-276A9A2F288D}" dt="2023-04-28T13:10:17.800" v="2348" actId="27028"/>
        <pc:sldMasterMkLst>
          <pc:docMk/>
          <pc:sldMasterMk cId="1344021813" sldId="2147483660"/>
        </pc:sldMasterMkLst>
        <pc:sldLayoutChg chg="add">
          <pc:chgData name="Phillips, Patrick" userId="6704e6cd-906d-4e04-8a74-8271fb080a5b" providerId="ADAL" clId="{1DA6BC07-203B-45EE-B858-276A9A2F288D}" dt="2023-04-28T13:10:17.800" v="2348" actId="27028"/>
          <pc:sldLayoutMkLst>
            <pc:docMk/>
            <pc:sldMasterMk cId="1344021813" sldId="2147483660"/>
            <pc:sldLayoutMk cId="2103658245" sldId="2147484011"/>
          </pc:sldLayoutMkLst>
        </pc:sldLayoutChg>
      </pc:sldMasterChg>
      <pc:sldMasterChg chg="delSldLayout">
        <pc:chgData name="Phillips, Patrick" userId="6704e6cd-906d-4e04-8a74-8271fb080a5b" providerId="ADAL" clId="{1DA6BC07-203B-45EE-B858-276A9A2F288D}" dt="2023-04-28T18:20:06.374" v="6460" actId="47"/>
        <pc:sldMasterMkLst>
          <pc:docMk/>
          <pc:sldMasterMk cId="1239549721" sldId="2147483943"/>
        </pc:sldMasterMkLst>
        <pc:sldLayoutChg chg="del">
          <pc:chgData name="Phillips, Patrick" userId="6704e6cd-906d-4e04-8a74-8271fb080a5b" providerId="ADAL" clId="{1DA6BC07-203B-45EE-B858-276A9A2F288D}" dt="2023-04-28T18:20:06.374" v="6460" actId="47"/>
          <pc:sldLayoutMkLst>
            <pc:docMk/>
            <pc:sldMasterMk cId="1239549721" sldId="2147483943"/>
            <pc:sldLayoutMk cId="3779086740" sldId="2147484012"/>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4/29/2023</a:t>
            </a:fld>
            <a:endParaRPr lang="en-US" dirty="0"/>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69A98-88E1-440B-B67D-59A449E43728}" type="slidenum">
              <a:rPr lang="en-US" smtClean="0"/>
              <a:t>34</a:t>
            </a:fld>
            <a:endParaRPr lang="en-US" dirty="0"/>
          </a:p>
        </p:txBody>
      </p:sp>
    </p:spTree>
    <p:extLst>
      <p:ext uri="{BB962C8B-B14F-4D97-AF65-F5344CB8AC3E}">
        <p14:creationId xmlns:p14="http://schemas.microsoft.com/office/powerpoint/2010/main" val="2229868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24FD9250-E583-41D5-8E3B-10CA6F27F087}" type="datetime1">
              <a:rPr lang="en-US" smtClean="0"/>
              <a:t>4/29/2023</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A6BAFA32-3507-43E4-9409-620D680CFCC8}" type="datetime1">
              <a:rPr lang="en-US" smtClean="0"/>
              <a:t>4/29/2023</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DDDEA3F3-92FD-4529-B171-E67F37082118}" type="datetime1">
              <a:rPr lang="en-US" smtClean="0"/>
              <a:t>4/29/2023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D0B04F4-3492-426E-B0D2-E3C80ADA7A42}" type="datetime1">
              <a:rPr lang="en-US" smtClean="0"/>
              <a:t>4/29/2023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0D6E8217-9A09-4B8C-9A60-500110BD0C1B}" type="datetime1">
              <a:rPr lang="en-US" smtClean="0"/>
              <a:t>4/29/2023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AF374B37-C1AA-4B62-8B0D-E6F39B2A61E2}" type="datetime1">
              <a:rPr lang="en-US" smtClean="0"/>
              <a:t>4/29/2023</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0B22B438-E08D-4F3D-B03E-3A7EAE064DAF}" type="datetime1">
              <a:rPr lang="en-US" smtClean="0"/>
              <a:t>4/29/2023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dirty="0"/>
              <a:t>Click icon to add chart</a:t>
            </a:r>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970851B4-E83D-45E9-B6F2-CE24F669AA55}" type="datetime1">
              <a:rPr lang="en-US" smtClean="0"/>
              <a:t>4/29/2023</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a:t>Slide Title Here</a:t>
            </a:r>
          </a:p>
        </p:txBody>
      </p:sp>
      <p:sp>
        <p:nvSpPr>
          <p:cNvPr id="9" name="Text Placeholder 3"/>
          <p:cNvSpPr>
            <a:spLocks noGrp="1"/>
          </p:cNvSpPr>
          <p:nvPr>
            <p:ph type="body" sz="quarter" idx="15" hasCustomPrompt="1"/>
          </p:nvPr>
        </p:nvSpPr>
        <p:spPr>
          <a:xfrm>
            <a:off x="457203" y="695741"/>
            <a:ext cx="8169964" cy="334897"/>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a:t>Optional Subhead here</a:t>
            </a:r>
          </a:p>
        </p:txBody>
      </p:sp>
      <p:sp>
        <p:nvSpPr>
          <p:cNvPr id="11" name="Text Placeholder 3"/>
          <p:cNvSpPr>
            <a:spLocks noGrp="1"/>
          </p:cNvSpPr>
          <p:nvPr>
            <p:ph idx="1"/>
          </p:nvPr>
        </p:nvSpPr>
        <p:spPr>
          <a:xfrm>
            <a:off x="459683" y="1401417"/>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dirty="0"/>
              <a:t>Click icon to add chart</a:t>
            </a:r>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ft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ft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4010" r:id="rId1"/>
  </p:sldLayoutIdLst>
  <p:transition>
    <p:fade/>
  </p:transition>
  <p:hf sldNum="0" hdr="0" ftr="0" dt="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318751"/>
            <a:ext cx="8173580" cy="458587"/>
          </a:xfrm>
          <a:prstGeom prst="rect">
            <a:avLst/>
          </a:prstGeom>
        </p:spPr>
        <p:txBody>
          <a:bodyPr vert="horz" wrap="square" lIns="91440" tIns="45720" rIns="91440" bIns="45720" rtlCol="0" anchor="b" anchorCtr="0">
            <a:normAutofit/>
          </a:bodyPr>
          <a:lstStyle/>
          <a:p>
            <a:r>
              <a:rPr lang="en-US"/>
              <a:t>Slide Title Here</a:t>
            </a:r>
          </a:p>
        </p:txBody>
      </p:sp>
      <p:sp>
        <p:nvSpPr>
          <p:cNvPr id="11" name="Footer Placeholder 5"/>
          <p:cNvSpPr>
            <a:spLocks noGrp="1"/>
          </p:cNvSpPr>
          <p:nvPr>
            <p:ph type="ftr" sz="quarter" idx="3"/>
          </p:nvPr>
        </p:nvSpPr>
        <p:spPr>
          <a:xfrm>
            <a:off x="548150" y="4852597"/>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272106" y="4840129"/>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6"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4"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8" name="Text Placeholder 3"/>
          <p:cNvSpPr>
            <a:spLocks noGrp="1"/>
          </p:cNvSpPr>
          <p:nvPr>
            <p:ph type="body" idx="1"/>
          </p:nvPr>
        </p:nvSpPr>
        <p:spPr>
          <a:xfrm>
            <a:off x="459683" y="1401417"/>
            <a:ext cx="8137665" cy="293204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44021813"/>
      </p:ext>
    </p:extLst>
  </p:cSld>
  <p:clrMap bg1="lt1" tx1="dk1" bg2="lt2" tx2="dk2" accent1="accent1" accent2="accent2" accent3="accent3" accent4="accent4" accent5="accent5" accent6="accent6" hlink="hlink" folHlink="folHlink"/>
  <p:sldLayoutIdLst>
    <p:sldLayoutId id="2147484011" r:id="rId1"/>
  </p:sldLayoutIdLst>
  <p:transition>
    <p:fade/>
  </p:transition>
  <p:hf hdr="0" ftr="0" dt="0"/>
  <p:txStyles>
    <p:titleStyle>
      <a:lvl1pPr algn="l" defTabSz="1219170" rtl="0" eaLnBrk="1" latinLnBrk="0" hangingPunct="1">
        <a:lnSpc>
          <a:spcPct val="85000"/>
        </a:lnSpc>
        <a:spcBef>
          <a:spcPct val="0"/>
        </a:spcBef>
        <a:buNone/>
        <a:defRPr lang="en-US" sz="3733" b="0" kern="1200" cap="none" spc="0" baseline="0" dirty="0" smtClean="0">
          <a:solidFill>
            <a:schemeClr val="tx1"/>
          </a:solidFill>
          <a:latin typeface="+mj-lt"/>
          <a:ea typeface="+mj-ea"/>
          <a:cs typeface="Arial" pitchFamily="34" charset="0"/>
        </a:defRPr>
      </a:lvl1pPr>
    </p:titleStyle>
    <p:body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kern="1200" dirty="0" smtClean="0">
          <a:solidFill>
            <a:schemeClr val="tx1"/>
          </a:solidFill>
          <a:latin typeface="+mn-lt"/>
          <a:ea typeface="+mn-ea"/>
          <a:cs typeface="+mn-cs"/>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kern="1200" dirty="0" smtClean="0">
          <a:solidFill>
            <a:schemeClr val="tx1"/>
          </a:solidFill>
          <a:latin typeface="+mn-lt"/>
          <a:ea typeface="+mn-ea"/>
          <a:cs typeface="+mn-cs"/>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kern="1200" dirty="0" smtClean="0">
          <a:solidFill>
            <a:schemeClr val="tx1"/>
          </a:solidFill>
          <a:latin typeface="+mn-lt"/>
          <a:ea typeface="+mn-ea"/>
          <a:cs typeface="+mn-cs"/>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kern="1200" dirty="0" smtClean="0">
          <a:solidFill>
            <a:schemeClr val="tx1"/>
          </a:solidFill>
          <a:latin typeface="+mn-lt"/>
          <a:ea typeface="+mn-ea"/>
          <a:cs typeface="+mn-cs"/>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target-aim-darts-dart-board-297821/" TargetMode="External"/><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53C2A0A-8379-4A6D-9B3A-350CF15ECA3C}"/>
              </a:ext>
            </a:extLst>
          </p:cNvPr>
          <p:cNvSpPr>
            <a:spLocks noGrp="1"/>
          </p:cNvSpPr>
          <p:nvPr>
            <p:ph type="title"/>
          </p:nvPr>
        </p:nvSpPr>
        <p:spPr>
          <a:xfrm>
            <a:off x="299199" y="1624222"/>
            <a:ext cx="6141359" cy="1566237"/>
          </a:xfrm>
        </p:spPr>
        <p:txBody>
          <a:bodyPr/>
          <a:lstStyle/>
          <a:p>
            <a:r>
              <a:rPr lang="en-US" dirty="0"/>
              <a:t>The Power of Chance in Evidence-Based Medicine</a:t>
            </a:r>
            <a:br>
              <a:rPr lang="en-US" dirty="0"/>
            </a:br>
            <a:endParaRPr lang="en-US" dirty="0"/>
          </a:p>
        </p:txBody>
      </p:sp>
      <p:sp>
        <p:nvSpPr>
          <p:cNvPr id="18" name="Text Placeholder 17">
            <a:extLst>
              <a:ext uri="{FF2B5EF4-FFF2-40B4-BE49-F238E27FC236}">
                <a16:creationId xmlns:a16="http://schemas.microsoft.com/office/drawing/2014/main" id="{2E7ACF95-A2FA-4C44-977A-D33C1B3344FE}"/>
              </a:ext>
            </a:extLst>
          </p:cNvPr>
          <p:cNvSpPr>
            <a:spLocks noGrp="1"/>
          </p:cNvSpPr>
          <p:nvPr>
            <p:ph type="body" sz="quarter" idx="10"/>
          </p:nvPr>
        </p:nvSpPr>
        <p:spPr>
          <a:xfrm>
            <a:off x="317593" y="4102256"/>
            <a:ext cx="4765851" cy="426719"/>
          </a:xfrm>
        </p:spPr>
        <p:txBody>
          <a:bodyPr/>
          <a:lstStyle/>
          <a:p>
            <a:r>
              <a:rPr lang="en-US" dirty="0"/>
              <a:t>Patrick Phillips, PhD</a:t>
            </a:r>
          </a:p>
          <a:p>
            <a:r>
              <a:rPr lang="en-US" dirty="0"/>
              <a:t>Associate Professor</a:t>
            </a:r>
          </a:p>
          <a:p>
            <a:r>
              <a:rPr lang="en-US" dirty="0"/>
              <a:t>Department of Medicine</a:t>
            </a:r>
          </a:p>
          <a:p>
            <a:r>
              <a:rPr lang="en-US" dirty="0"/>
              <a:t>Department of Epidemiology and Biostatistics</a:t>
            </a:r>
          </a:p>
          <a:p>
            <a:r>
              <a:rPr lang="en-US" dirty="0"/>
              <a:t>Patrick.Phillips@ucsf.edu</a:t>
            </a:r>
          </a:p>
        </p:txBody>
      </p:sp>
      <p:pic>
        <p:nvPicPr>
          <p:cNvPr id="20" name="Picture 19">
            <a:extLst>
              <a:ext uri="{FF2B5EF4-FFF2-40B4-BE49-F238E27FC236}">
                <a16:creationId xmlns:a16="http://schemas.microsoft.com/office/drawing/2014/main" id="{4AD236D1-588B-48B7-9BCD-DC1332A87B2A}"/>
              </a:ext>
            </a:extLst>
          </p:cNvPr>
          <p:cNvPicPr>
            <a:picLocks noChangeAspect="1"/>
          </p:cNvPicPr>
          <p:nvPr/>
        </p:nvPicPr>
        <p:blipFill>
          <a:blip r:embed="rId2"/>
          <a:stretch>
            <a:fillRect/>
          </a:stretch>
        </p:blipFill>
        <p:spPr>
          <a:xfrm>
            <a:off x="7603124" y="116269"/>
            <a:ext cx="1335467" cy="1776914"/>
          </a:xfrm>
          <a:prstGeom prst="rect">
            <a:avLst/>
          </a:prstGeom>
        </p:spPr>
      </p:pic>
    </p:spTree>
    <p:extLst>
      <p:ext uri="{BB962C8B-B14F-4D97-AF65-F5344CB8AC3E}">
        <p14:creationId xmlns:p14="http://schemas.microsoft.com/office/powerpoint/2010/main" val="12347036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C13151-E934-C10F-F814-6E59E24724CA}"/>
              </a:ext>
            </a:extLst>
          </p:cNvPr>
          <p:cNvSpPr>
            <a:spLocks noGrp="1"/>
          </p:cNvSpPr>
          <p:nvPr>
            <p:ph type="sldNum" sz="quarter" idx="13"/>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7BCC8D0D-EAEC-449D-9161-023DFF90F2E2}" type="slidenum">
              <a:rPr lang="en-US" smtClean="0"/>
              <a:pPr/>
              <a:t>10</a:t>
            </a:fld>
            <a:endParaRPr lang="en-US" dirty="0"/>
          </a:p>
        </p:txBody>
      </p:sp>
      <p:sp>
        <p:nvSpPr>
          <p:cNvPr id="6" name="Title 5">
            <a:extLst>
              <a:ext uri="{FF2B5EF4-FFF2-40B4-BE49-F238E27FC236}">
                <a16:creationId xmlns:a16="http://schemas.microsoft.com/office/drawing/2014/main" id="{587DE8C2-D2CD-4B6C-6F77-076667B06E34}"/>
              </a:ext>
            </a:extLst>
          </p:cNvPr>
          <p:cNvSpPr>
            <a:spLocks noGrp="1"/>
          </p:cNvSpPr>
          <p:nvPr>
            <p:ph type="title"/>
          </p:nvPr>
        </p:nvSpPr>
        <p:spPr/>
        <p:txBody>
          <a:bodyPr/>
          <a:lstStyle/>
          <a:p>
            <a:r>
              <a:rPr lang="en-US" sz="3200" dirty="0"/>
              <a:t>Implementation of randomization in epidemics</a:t>
            </a:r>
          </a:p>
        </p:txBody>
      </p:sp>
      <p:sp>
        <p:nvSpPr>
          <p:cNvPr id="3" name="Content Placeholder 2"/>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dirty="0"/>
              <a:t>Alternative in pandemic setting: </a:t>
            </a:r>
          </a:p>
          <a:p>
            <a:pPr lvl="1"/>
            <a:r>
              <a:rPr lang="en-GB" sz="2100" dirty="0"/>
              <a:t>Ebola PREVAIL vaccine trial</a:t>
            </a:r>
          </a:p>
          <a:p>
            <a:pPr lvl="2"/>
            <a:r>
              <a:rPr lang="en-GB" sz="1200" dirty="0"/>
              <a:t>Kennedy et al. (2016). "Implementation of an Ebola virus disease </a:t>
            </a:r>
            <a:br>
              <a:rPr lang="en-GB" sz="1200" dirty="0"/>
            </a:br>
            <a:r>
              <a:rPr lang="en-GB" sz="1200" dirty="0"/>
              <a:t>vaccine clinical trial during the Ebola epidemic in Liberia: Design, </a:t>
            </a:r>
            <a:br>
              <a:rPr lang="en-GB" sz="1200" dirty="0"/>
            </a:br>
            <a:r>
              <a:rPr lang="en-GB" sz="1200" dirty="0"/>
              <a:t>procedures, and challenges." </a:t>
            </a:r>
            <a:r>
              <a:rPr lang="en-GB" sz="1200" u="sng" dirty="0"/>
              <a:t>Clin Trials.</a:t>
            </a:r>
            <a:endParaRPr lang="en-GB" sz="1200" dirty="0"/>
          </a:p>
          <a:p>
            <a:endParaRPr lang="en-GB" sz="2400" dirty="0"/>
          </a:p>
          <a:p>
            <a:pPr marL="342900" lvl="1" indent="0">
              <a:buNone/>
            </a:pPr>
            <a:r>
              <a:rPr lang="en-GB" sz="1500" i="1" dirty="0"/>
              <a:t>“The randomization was implemented as follows: Each day at approximately 6 a.m., trained Liberian pharmacists removed vials of the vaccines from the freezers for thawing.</a:t>
            </a:r>
          </a:p>
          <a:p>
            <a:pPr marL="342900" lvl="1" indent="0">
              <a:buNone/>
            </a:pPr>
            <a:r>
              <a:rPr lang="en-GB" sz="1500" i="1" dirty="0"/>
              <a:t>“A total of 12 labelled syringes… were placed in bags.”</a:t>
            </a:r>
          </a:p>
          <a:p>
            <a:pPr marL="342900" lvl="1" indent="0">
              <a:buNone/>
            </a:pPr>
            <a:r>
              <a:rPr lang="en-GB" sz="1500" i="1" dirty="0"/>
              <a:t>“At the time of vaccination, one person </a:t>
            </a:r>
            <a:r>
              <a:rPr lang="en-GB" sz="1500" b="1" i="1" dirty="0"/>
              <a:t>randomly removed a syringe from the bag </a:t>
            </a:r>
            <a:r>
              <a:rPr lang="en-GB" sz="1500" i="1" dirty="0"/>
              <a:t>and handed the syringe to the person performing the vaccination.”</a:t>
            </a:r>
          </a:p>
        </p:txBody>
      </p:sp>
      <p:pic>
        <p:nvPicPr>
          <p:cNvPr id="2050" name="Picture 2" descr="http://allafrica.com/download/pic/main/main/csiid/00291264:a13498f6db339aabaca604d26e745ed7:arc614x376:w12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117"/>
          <a:stretch/>
        </p:blipFill>
        <p:spPr bwMode="auto">
          <a:xfrm>
            <a:off x="5840481" y="894749"/>
            <a:ext cx="3192809" cy="2226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A91DE230-0192-A103-DA7B-3EF80988B90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26265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Randomization</a:t>
            </a:r>
          </a:p>
        </p:txBody>
      </p:sp>
      <p:sp>
        <p:nvSpPr>
          <p:cNvPr id="7" name="Text Placeholder 6">
            <a:extLst>
              <a:ext uri="{FF2B5EF4-FFF2-40B4-BE49-F238E27FC236}">
                <a16:creationId xmlns:a16="http://schemas.microsoft.com/office/drawing/2014/main" id="{DDD6091E-4A74-4C81-0BE3-22CCD6306668}"/>
              </a:ext>
            </a:extLst>
          </p:cNvPr>
          <p:cNvSpPr>
            <a:spLocks noGrp="1"/>
          </p:cNvSpPr>
          <p:nvPr>
            <p:ph type="body" sz="quarter" idx="15"/>
          </p:nvPr>
        </p:nvSpPr>
        <p:spPr/>
        <p:txBody>
          <a:bodyPr/>
          <a:lstStyle/>
          <a:p>
            <a:endParaRPr lang="en-US" dirty="0"/>
          </a:p>
        </p:txBody>
      </p:sp>
      <p:sp>
        <p:nvSpPr>
          <p:cNvPr id="3" name="Content Placeholder 2"/>
          <p:cNvSpPr>
            <a:spLocks noGrp="1"/>
          </p:cNvSpPr>
          <p:nvPr>
            <p:ph idx="1"/>
          </p:nvPr>
        </p:nvSpPr>
        <p:spPr/>
        <p:txBody>
          <a:bodyPr/>
          <a:lstStyle/>
          <a:p>
            <a:r>
              <a:rPr lang="en-GB" dirty="0"/>
              <a:t>The aim of randomisation is</a:t>
            </a:r>
          </a:p>
          <a:p>
            <a:pPr marL="681030" lvl="1" indent="-385763">
              <a:buFont typeface="+mj-lt"/>
              <a:buAutoNum type="arabicPeriod"/>
            </a:pPr>
            <a:r>
              <a:rPr lang="en-GB" dirty="0"/>
              <a:t>To increase the likelihood of known and unknown predictors being evenly distributed between treatment groups.</a:t>
            </a:r>
          </a:p>
          <a:p>
            <a:pPr marL="681030" lvl="1" indent="-385763">
              <a:buFont typeface="+mj-lt"/>
              <a:buAutoNum type="arabicPeriod"/>
            </a:pPr>
            <a:r>
              <a:rPr lang="en-GB" dirty="0"/>
              <a:t>To provide a basis for statistical inference</a:t>
            </a:r>
          </a:p>
          <a:p>
            <a:pPr marL="681030" lvl="1" indent="-385763">
              <a:buFont typeface="+mj-lt"/>
              <a:buAutoNum type="arabicPeriod"/>
            </a:pPr>
            <a:endParaRPr lang="en-GB" dirty="0"/>
          </a:p>
          <a:p>
            <a:pPr marL="354004" indent="-342900"/>
            <a:r>
              <a:rPr lang="en-GB" dirty="0"/>
              <a:t>Statistical analysis of a randomized controlled trial is straightforward!</a:t>
            </a:r>
          </a:p>
        </p:txBody>
      </p:sp>
      <p:sp>
        <p:nvSpPr>
          <p:cNvPr id="4" name="Slide Number Placeholder 3">
            <a:extLst>
              <a:ext uri="{FF2B5EF4-FFF2-40B4-BE49-F238E27FC236}">
                <a16:creationId xmlns:a16="http://schemas.microsoft.com/office/drawing/2014/main" id="{BCADB482-5E4A-5B85-DB15-5206D5FC08E4}"/>
              </a:ext>
            </a:extLst>
          </p:cNvPr>
          <p:cNvSpPr>
            <a:spLocks noGrp="1"/>
          </p:cNvSpPr>
          <p:nvPr>
            <p:ph type="sldNum" sz="quarter" idx="13"/>
          </p:nvPr>
        </p:nvSpPr>
        <p:spPr/>
        <p:txBody>
          <a:bodyPr/>
          <a:lstStyle/>
          <a:p>
            <a:fld id="{7BCC8D0D-EAEC-449D-9161-023DFF90F2E2}" type="slidenum">
              <a:rPr lang="en-US" smtClean="0"/>
              <a:pPr/>
              <a:t>11</a:t>
            </a:fld>
            <a:endParaRPr lang="en-US" dirty="0"/>
          </a:p>
        </p:txBody>
      </p:sp>
    </p:spTree>
    <p:extLst>
      <p:ext uri="{BB962C8B-B14F-4D97-AF65-F5344CB8AC3E}">
        <p14:creationId xmlns:p14="http://schemas.microsoft.com/office/powerpoint/2010/main" val="19596362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CA02-424F-6410-FD8B-940D347B221C}"/>
              </a:ext>
            </a:extLst>
          </p:cNvPr>
          <p:cNvSpPr>
            <a:spLocks noGrp="1"/>
          </p:cNvSpPr>
          <p:nvPr>
            <p:ph type="title"/>
          </p:nvPr>
        </p:nvSpPr>
        <p:spPr/>
        <p:txBody>
          <a:bodyPr/>
          <a:lstStyle/>
          <a:p>
            <a:r>
              <a:rPr lang="en-US" dirty="0"/>
              <a:t>Key elements of randomization</a:t>
            </a:r>
          </a:p>
        </p:txBody>
      </p:sp>
      <p:sp>
        <p:nvSpPr>
          <p:cNvPr id="3" name="Text Placeholder 2">
            <a:extLst>
              <a:ext uri="{FF2B5EF4-FFF2-40B4-BE49-F238E27FC236}">
                <a16:creationId xmlns:a16="http://schemas.microsoft.com/office/drawing/2014/main" id="{B91A7978-407E-5C5A-B0F0-03499FE6BA9F}"/>
              </a:ext>
            </a:extLst>
          </p:cNvPr>
          <p:cNvSpPr>
            <a:spLocks noGrp="1"/>
          </p:cNvSpPr>
          <p:nvPr>
            <p:ph type="body" sz="quarter" idx="15"/>
          </p:nvPr>
        </p:nvSpPr>
        <p:spPr/>
        <p:txBody>
          <a:bodyPr/>
          <a:lstStyle/>
          <a:p>
            <a:endParaRPr lang="en-US" dirty="0"/>
          </a:p>
        </p:txBody>
      </p:sp>
      <p:sp>
        <p:nvSpPr>
          <p:cNvPr id="4" name="Content Placeholder 3">
            <a:extLst>
              <a:ext uri="{FF2B5EF4-FFF2-40B4-BE49-F238E27FC236}">
                <a16:creationId xmlns:a16="http://schemas.microsoft.com/office/drawing/2014/main" id="{0E280F6F-DB0F-5DDA-4D06-6B1AEE6CF1EA}"/>
              </a:ext>
            </a:extLst>
          </p:cNvPr>
          <p:cNvSpPr>
            <a:spLocks noGrp="1"/>
          </p:cNvSpPr>
          <p:nvPr>
            <p:ph idx="1"/>
          </p:nvPr>
        </p:nvSpPr>
        <p:spPr/>
        <p:txBody>
          <a:bodyPr/>
          <a:lstStyle/>
          <a:p>
            <a:pPr marL="385763" indent="-385763">
              <a:buFont typeface="+mj-lt"/>
              <a:buAutoNum type="arabicPeriod"/>
            </a:pPr>
            <a:r>
              <a:rPr lang="en-US" sz="1800" dirty="0"/>
              <a:t>Allocation concealment</a:t>
            </a:r>
          </a:p>
          <a:p>
            <a:pPr lvl="1"/>
            <a:r>
              <a:rPr lang="en-GB" sz="1500" dirty="0"/>
              <a:t>Neither the investigator nor the patient is aware of which arm the </a:t>
            </a:r>
            <a:r>
              <a:rPr lang="en-GB" sz="1500" b="1" u="sng" dirty="0"/>
              <a:t>next</a:t>
            </a:r>
            <a:r>
              <a:rPr lang="en-GB" sz="1500" dirty="0"/>
              <a:t> patient will be allocated to.</a:t>
            </a:r>
          </a:p>
          <a:p>
            <a:pPr lvl="1"/>
            <a:r>
              <a:rPr lang="en-GB" sz="1500" dirty="0"/>
              <a:t>Different to </a:t>
            </a:r>
            <a:r>
              <a:rPr lang="en-GB" sz="1500" b="1" u="sng" dirty="0"/>
              <a:t>blinding</a:t>
            </a:r>
            <a:r>
              <a:rPr lang="en-GB" sz="1500" dirty="0"/>
              <a:t>, where the investigator and/or patient is not aware of which arm the patient </a:t>
            </a:r>
            <a:r>
              <a:rPr lang="en-GB" sz="1500" b="1" u="sng" dirty="0"/>
              <a:t>has already been </a:t>
            </a:r>
            <a:r>
              <a:rPr lang="en-GB" sz="1500" dirty="0"/>
              <a:t>allocated to. </a:t>
            </a:r>
          </a:p>
          <a:p>
            <a:pPr marL="385763" indent="-385763">
              <a:buFont typeface="+mj-lt"/>
              <a:buAutoNum type="arabicPeriod"/>
            </a:pPr>
            <a:endParaRPr lang="en-US" sz="1800" dirty="0"/>
          </a:p>
          <a:p>
            <a:pPr marL="385763" indent="-385763">
              <a:buFont typeface="+mj-lt"/>
              <a:buAutoNum type="arabicPeriod"/>
            </a:pPr>
            <a:r>
              <a:rPr lang="en-US" sz="1800" dirty="0"/>
              <a:t>Low predictability of random assignment</a:t>
            </a:r>
          </a:p>
          <a:p>
            <a:pPr lvl="1"/>
            <a:r>
              <a:rPr lang="en-US" sz="1500" dirty="0"/>
              <a:t>Avoids selection bias. </a:t>
            </a:r>
          </a:p>
          <a:p>
            <a:pPr lvl="1"/>
            <a:r>
              <a:rPr lang="en-GB" sz="1500" dirty="0"/>
              <a:t>If, for example, an investigator is concerned about toxicities, they may be less likely to enrol a sicker patient if they know they will get experimental treatment.</a:t>
            </a:r>
            <a:endParaRPr lang="en-US" sz="1500" dirty="0"/>
          </a:p>
          <a:p>
            <a:endParaRPr lang="en-US" sz="1800" dirty="0"/>
          </a:p>
        </p:txBody>
      </p:sp>
      <p:sp>
        <p:nvSpPr>
          <p:cNvPr id="5" name="Slide Number Placeholder 4">
            <a:extLst>
              <a:ext uri="{FF2B5EF4-FFF2-40B4-BE49-F238E27FC236}">
                <a16:creationId xmlns:a16="http://schemas.microsoft.com/office/drawing/2014/main" id="{9DB311C1-8145-4EFB-C2C3-3452A372971E}"/>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456795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F57BE-95E3-8397-A266-E002753C92A3}"/>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3" name="Title 2">
            <a:extLst>
              <a:ext uri="{FF2B5EF4-FFF2-40B4-BE49-F238E27FC236}">
                <a16:creationId xmlns:a16="http://schemas.microsoft.com/office/drawing/2014/main" id="{B7DFF550-B9AA-F62E-2D33-0CF0643F6FF4}"/>
              </a:ext>
            </a:extLst>
          </p:cNvPr>
          <p:cNvSpPr>
            <a:spLocks noGrp="1"/>
          </p:cNvSpPr>
          <p:nvPr>
            <p:ph type="title"/>
          </p:nvPr>
        </p:nvSpPr>
        <p:spPr/>
        <p:txBody>
          <a:bodyPr/>
          <a:lstStyle/>
          <a:p>
            <a:r>
              <a:rPr lang="en-US" dirty="0"/>
              <a:t>Observational studies</a:t>
            </a:r>
          </a:p>
        </p:txBody>
      </p:sp>
      <p:sp>
        <p:nvSpPr>
          <p:cNvPr id="4" name="Text Placeholder 3">
            <a:extLst>
              <a:ext uri="{FF2B5EF4-FFF2-40B4-BE49-F238E27FC236}">
                <a16:creationId xmlns:a16="http://schemas.microsoft.com/office/drawing/2014/main" id="{3A3B01D4-2859-1C2E-9B15-D215E24735D5}"/>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F6F28592-C877-655E-08B8-ABE55E34ED83}"/>
              </a:ext>
            </a:extLst>
          </p:cNvPr>
          <p:cNvSpPr>
            <a:spLocks noGrp="1"/>
          </p:cNvSpPr>
          <p:nvPr>
            <p:ph idx="1"/>
          </p:nvPr>
        </p:nvSpPr>
        <p:spPr/>
        <p:txBody>
          <a:bodyPr/>
          <a:lstStyle/>
          <a:p>
            <a:r>
              <a:rPr lang="en-US" dirty="0"/>
              <a:t>An observational study is a study where choice of treatment is </a:t>
            </a:r>
            <a:r>
              <a:rPr lang="en-US" u="sng" dirty="0"/>
              <a:t>observed</a:t>
            </a:r>
            <a:r>
              <a:rPr lang="en-US" dirty="0"/>
              <a:t> (without </a:t>
            </a:r>
            <a:r>
              <a:rPr lang="en-US" u="sng" dirty="0"/>
              <a:t>intervention</a:t>
            </a:r>
            <a:r>
              <a:rPr lang="en-US" dirty="0"/>
              <a:t>) and the outcomes measured.</a:t>
            </a:r>
            <a:endParaRPr lang="en-US" u="sng" dirty="0"/>
          </a:p>
          <a:p>
            <a:endParaRPr lang="en-US" dirty="0"/>
          </a:p>
          <a:p>
            <a:r>
              <a:rPr lang="en-US" dirty="0"/>
              <a:t>Often explicitly called non-randomized studies.</a:t>
            </a:r>
          </a:p>
        </p:txBody>
      </p:sp>
    </p:spTree>
    <p:extLst>
      <p:ext uri="{BB962C8B-B14F-4D97-AF65-F5344CB8AC3E}">
        <p14:creationId xmlns:p14="http://schemas.microsoft.com/office/powerpoint/2010/main" val="10399537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6F57BE-95E3-8397-A266-E002753C92A3}"/>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3" name="Title 2">
            <a:extLst>
              <a:ext uri="{FF2B5EF4-FFF2-40B4-BE49-F238E27FC236}">
                <a16:creationId xmlns:a16="http://schemas.microsoft.com/office/drawing/2014/main" id="{B7DFF550-B9AA-F62E-2D33-0CF0643F6FF4}"/>
              </a:ext>
            </a:extLst>
          </p:cNvPr>
          <p:cNvSpPr>
            <a:spLocks noGrp="1"/>
          </p:cNvSpPr>
          <p:nvPr>
            <p:ph type="title"/>
          </p:nvPr>
        </p:nvSpPr>
        <p:spPr/>
        <p:txBody>
          <a:bodyPr/>
          <a:lstStyle/>
          <a:p>
            <a:r>
              <a:rPr lang="en-US" dirty="0"/>
              <a:t>Limitations of observational studies</a:t>
            </a:r>
          </a:p>
        </p:txBody>
      </p:sp>
      <p:sp>
        <p:nvSpPr>
          <p:cNvPr id="4" name="Text Placeholder 3">
            <a:extLst>
              <a:ext uri="{FF2B5EF4-FFF2-40B4-BE49-F238E27FC236}">
                <a16:creationId xmlns:a16="http://schemas.microsoft.com/office/drawing/2014/main" id="{3A3B01D4-2859-1C2E-9B15-D215E24735D5}"/>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F6F28592-C877-655E-08B8-ABE55E34ED83}"/>
              </a:ext>
            </a:extLst>
          </p:cNvPr>
          <p:cNvSpPr>
            <a:spLocks noGrp="1"/>
          </p:cNvSpPr>
          <p:nvPr>
            <p:ph idx="1"/>
          </p:nvPr>
        </p:nvSpPr>
        <p:spPr/>
        <p:txBody>
          <a:bodyPr/>
          <a:lstStyle/>
          <a:p>
            <a:r>
              <a:rPr lang="en-US" dirty="0"/>
              <a:t>Severity of disease and other conditions may well affect choice of treatment. </a:t>
            </a:r>
          </a:p>
          <a:p>
            <a:pPr lvl="1"/>
            <a:r>
              <a:rPr lang="en-US" dirty="0"/>
              <a:t>In ways that may not be able to be quantified.</a:t>
            </a:r>
          </a:p>
          <a:p>
            <a:r>
              <a:rPr lang="en-US" dirty="0"/>
              <a:t>Choice of treatment will likely differ by country, state, hospital</a:t>
            </a:r>
          </a:p>
          <a:p>
            <a:pPr lvl="1"/>
            <a:r>
              <a:rPr lang="en-US" dirty="0"/>
              <a:t>Outcomes will also likely be different between hospitals for many known and unknown reasons (e.g. other diseases in the community, socio-demographic factors, hospital budget, etc.) </a:t>
            </a:r>
          </a:p>
          <a:p>
            <a:endParaRPr lang="en-US" dirty="0"/>
          </a:p>
        </p:txBody>
      </p:sp>
      <p:sp>
        <p:nvSpPr>
          <p:cNvPr id="7" name="TextBox 6">
            <a:extLst>
              <a:ext uri="{FF2B5EF4-FFF2-40B4-BE49-F238E27FC236}">
                <a16:creationId xmlns:a16="http://schemas.microsoft.com/office/drawing/2014/main" id="{0C6865A5-A22C-4EFD-CEB8-3BA8E30E519B}"/>
              </a:ext>
            </a:extLst>
          </p:cNvPr>
          <p:cNvSpPr txBox="1"/>
          <p:nvPr/>
        </p:nvSpPr>
        <p:spPr bwMode="auto">
          <a:xfrm>
            <a:off x="907114" y="4736872"/>
            <a:ext cx="7690233" cy="430887"/>
          </a:xfrm>
          <a:prstGeom prst="rect">
            <a:avLst/>
          </a:prstGeom>
          <a:noFill/>
          <a:ln w="19050" algn="ctr">
            <a:noFill/>
            <a:miter lim="800000"/>
            <a:headEnd/>
            <a:tailEnd/>
          </a:ln>
        </p:spPr>
        <p:txBody>
          <a:bodyPr wrap="square">
            <a:spAutoFit/>
          </a:bodyPr>
          <a:lstStyle/>
          <a:p>
            <a:pPr marR="0"/>
            <a:r>
              <a:rPr lang="en-US" sz="1100" dirty="0">
                <a:latin typeface="Calibri" panose="020F0502020204030204" pitchFamily="34" charset="0"/>
              </a:rPr>
              <a:t>Collins, R., et al. (2020). "The Magic of Randomization versus the Myth of Real-World Evidence." </a:t>
            </a:r>
            <a:r>
              <a:rPr lang="en-US" sz="1100" u="sng" dirty="0">
                <a:latin typeface="Calibri" panose="020F0502020204030204" pitchFamily="34" charset="0"/>
              </a:rPr>
              <a:t>N Engl J Med </a:t>
            </a:r>
            <a:r>
              <a:rPr lang="en-US" sz="1100" b="1" u="sng" dirty="0">
                <a:latin typeface="Calibri" panose="020F0502020204030204" pitchFamily="34" charset="0"/>
              </a:rPr>
              <a:t>382(7): 674-678.</a:t>
            </a:r>
          </a:p>
          <a:p>
            <a:pPr marR="0"/>
            <a:r>
              <a:rPr lang="en-US" sz="1100" dirty="0">
                <a:latin typeface="Calibri" panose="020F0502020204030204" pitchFamily="34" charset="0"/>
              </a:rPr>
              <a:t>	</a:t>
            </a:r>
          </a:p>
        </p:txBody>
      </p:sp>
    </p:spTree>
    <p:extLst>
      <p:ext uri="{BB962C8B-B14F-4D97-AF65-F5344CB8AC3E}">
        <p14:creationId xmlns:p14="http://schemas.microsoft.com/office/powerpoint/2010/main" val="15321775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D50A6-A779-8A6A-4C64-2C9CE8E0825F}"/>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3" name="Title 2">
            <a:extLst>
              <a:ext uri="{FF2B5EF4-FFF2-40B4-BE49-F238E27FC236}">
                <a16:creationId xmlns:a16="http://schemas.microsoft.com/office/drawing/2014/main" id="{1503C8D4-2BDB-6095-F4F6-671B1E4C9E5D}"/>
              </a:ext>
            </a:extLst>
          </p:cNvPr>
          <p:cNvSpPr>
            <a:spLocks noGrp="1"/>
          </p:cNvSpPr>
          <p:nvPr>
            <p:ph type="title"/>
          </p:nvPr>
        </p:nvSpPr>
        <p:spPr/>
        <p:txBody>
          <a:bodyPr/>
          <a:lstStyle/>
          <a:p>
            <a:r>
              <a:rPr lang="en-US" dirty="0"/>
              <a:t>Hormone Replacement Therapy (HRT)</a:t>
            </a:r>
          </a:p>
        </p:txBody>
      </p:sp>
      <p:sp>
        <p:nvSpPr>
          <p:cNvPr id="4" name="Text Placeholder 3">
            <a:extLst>
              <a:ext uri="{FF2B5EF4-FFF2-40B4-BE49-F238E27FC236}">
                <a16:creationId xmlns:a16="http://schemas.microsoft.com/office/drawing/2014/main" id="{D2A9AF32-04A6-286F-4C28-8A3D65AF45F5}"/>
              </a:ext>
            </a:extLst>
          </p:cNvPr>
          <p:cNvSpPr>
            <a:spLocks noGrp="1"/>
          </p:cNvSpPr>
          <p:nvPr>
            <p:ph type="body" sz="quarter" idx="15"/>
          </p:nvPr>
        </p:nvSpPr>
        <p:spPr/>
        <p:txBody>
          <a:bodyPr/>
          <a:lstStyle/>
          <a:p>
            <a:r>
              <a:rPr lang="en-US" dirty="0"/>
              <a:t>Women’s Health Initiative (WHI)</a:t>
            </a:r>
          </a:p>
        </p:txBody>
      </p:sp>
      <p:sp>
        <p:nvSpPr>
          <p:cNvPr id="5" name="Content Placeholder 4">
            <a:extLst>
              <a:ext uri="{FF2B5EF4-FFF2-40B4-BE49-F238E27FC236}">
                <a16:creationId xmlns:a16="http://schemas.microsoft.com/office/drawing/2014/main" id="{20891D26-ADCF-73CF-3194-6A5586D1BE12}"/>
              </a:ext>
            </a:extLst>
          </p:cNvPr>
          <p:cNvSpPr>
            <a:spLocks noGrp="1"/>
          </p:cNvSpPr>
          <p:nvPr>
            <p:ph idx="1"/>
          </p:nvPr>
        </p:nvSpPr>
        <p:spPr/>
        <p:txBody>
          <a:bodyPr/>
          <a:lstStyle/>
          <a:p>
            <a:r>
              <a:rPr lang="en-US" sz="1600" dirty="0"/>
              <a:t>Observational studies suggested </a:t>
            </a:r>
            <a:r>
              <a:rPr lang="en-US" sz="1600" b="1" u="sng" dirty="0"/>
              <a:t>30-50% reduction </a:t>
            </a:r>
            <a:r>
              <a:rPr lang="en-US" sz="1600" dirty="0"/>
              <a:t>in risk of cardiovascular disease among women.</a:t>
            </a:r>
          </a:p>
          <a:p>
            <a:pPr lvl="1"/>
            <a:r>
              <a:rPr lang="en-US" sz="1400" dirty="0"/>
              <a:t>Hormone replacement therapy was a common treatment for symptoms associated with female menopause</a:t>
            </a:r>
          </a:p>
          <a:p>
            <a:r>
              <a:rPr lang="en-US" sz="1600" dirty="0"/>
              <a:t>Randomized trials were later conducted that conversely showed an </a:t>
            </a:r>
            <a:r>
              <a:rPr lang="en-US" sz="1600" b="1" u="sng" dirty="0"/>
              <a:t>increased risk </a:t>
            </a:r>
            <a:r>
              <a:rPr lang="en-US" sz="1600" dirty="0"/>
              <a:t>of cardiovascular disease</a:t>
            </a:r>
          </a:p>
          <a:p>
            <a:r>
              <a:rPr lang="en-US" sz="1600" dirty="0"/>
              <a:t>800 participant variables were captured in the WHI observational and randomized studies</a:t>
            </a:r>
          </a:p>
          <a:p>
            <a:pPr lvl="1"/>
            <a:r>
              <a:rPr lang="en-US" sz="1400" dirty="0"/>
              <a:t>Subsequent analyses using complex analytic methods have led to inconsistent results</a:t>
            </a:r>
          </a:p>
          <a:p>
            <a:pPr lvl="1"/>
            <a:r>
              <a:rPr lang="en-US" sz="1400" dirty="0"/>
              <a:t>It was not possible to reliably understand what factors led to the wrong answer from the observational studies.</a:t>
            </a:r>
          </a:p>
          <a:p>
            <a:pPr lvl="1"/>
            <a:endParaRPr lang="en-US" sz="1400" dirty="0"/>
          </a:p>
        </p:txBody>
      </p:sp>
    </p:spTree>
    <p:extLst>
      <p:ext uri="{BB962C8B-B14F-4D97-AF65-F5344CB8AC3E}">
        <p14:creationId xmlns:p14="http://schemas.microsoft.com/office/powerpoint/2010/main" val="5028984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AAE4AC-4439-AF8B-058B-9D8294174069}"/>
              </a:ext>
            </a:extLst>
          </p:cNvPr>
          <p:cNvSpPr>
            <a:spLocks noGrp="1"/>
          </p:cNvSpPr>
          <p:nvPr>
            <p:ph type="sldNum" sz="quarter" idx="12"/>
          </p:nvPr>
        </p:nvSpPr>
        <p:spPr/>
        <p:txBody>
          <a:bodyPr/>
          <a:lstStyle/>
          <a:p>
            <a:fld id="{7BCC8D0D-EAEC-449D-9161-023DFF90F2E2}" type="slidenum">
              <a:rPr lang="en-US" smtClean="0"/>
              <a:pPr/>
              <a:t>16</a:t>
            </a:fld>
            <a:endParaRPr lang="en-US" dirty="0"/>
          </a:p>
        </p:txBody>
      </p:sp>
      <p:sp>
        <p:nvSpPr>
          <p:cNvPr id="6" name="Title 5">
            <a:extLst>
              <a:ext uri="{FF2B5EF4-FFF2-40B4-BE49-F238E27FC236}">
                <a16:creationId xmlns:a16="http://schemas.microsoft.com/office/drawing/2014/main" id="{D53BE3DA-44E0-C927-505A-A1D2077DF6CF}"/>
              </a:ext>
            </a:extLst>
          </p:cNvPr>
          <p:cNvSpPr>
            <a:spLocks noGrp="1"/>
          </p:cNvSpPr>
          <p:nvPr>
            <p:ph type="title"/>
          </p:nvPr>
        </p:nvSpPr>
        <p:spPr/>
        <p:txBody>
          <a:bodyPr/>
          <a:lstStyle/>
          <a:p>
            <a:r>
              <a:rPr lang="en-US" dirty="0"/>
              <a:t>Simplicity of randomization in practice</a:t>
            </a:r>
          </a:p>
        </p:txBody>
      </p:sp>
    </p:spTree>
    <p:extLst>
      <p:ext uri="{BB962C8B-B14F-4D97-AF65-F5344CB8AC3E}">
        <p14:creationId xmlns:p14="http://schemas.microsoft.com/office/powerpoint/2010/main" val="14615645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87ECF-D59A-132C-198A-9F36422EFD5D}"/>
              </a:ext>
            </a:extLst>
          </p:cNvPr>
          <p:cNvSpPr>
            <a:spLocks noGrp="1"/>
          </p:cNvSpPr>
          <p:nvPr>
            <p:ph type="sldNum" sz="quarter" idx="13"/>
          </p:nvPr>
        </p:nvSpPr>
        <p:spPr/>
        <p:txBody>
          <a:bodyPr/>
          <a:lstStyle/>
          <a:p>
            <a:fld id="{7BCC8D0D-EAEC-449D-9161-023DFF90F2E2}" type="slidenum">
              <a:rPr lang="en-US" smtClean="0"/>
              <a:pPr/>
              <a:t>17</a:t>
            </a:fld>
            <a:endParaRPr lang="en-US" dirty="0"/>
          </a:p>
        </p:txBody>
      </p:sp>
      <p:sp>
        <p:nvSpPr>
          <p:cNvPr id="3" name="Title 2">
            <a:extLst>
              <a:ext uri="{FF2B5EF4-FFF2-40B4-BE49-F238E27FC236}">
                <a16:creationId xmlns:a16="http://schemas.microsoft.com/office/drawing/2014/main" id="{59812F53-9D02-C362-A2E5-110B80BBE8E6}"/>
              </a:ext>
            </a:extLst>
          </p:cNvPr>
          <p:cNvSpPr>
            <a:spLocks noGrp="1"/>
          </p:cNvSpPr>
          <p:nvPr>
            <p:ph type="title"/>
          </p:nvPr>
        </p:nvSpPr>
        <p:spPr>
          <a:xfrm>
            <a:off x="201478" y="318750"/>
            <a:ext cx="4857169" cy="821925"/>
          </a:xfrm>
        </p:spPr>
        <p:txBody>
          <a:bodyPr/>
          <a:lstStyle/>
          <a:p>
            <a:r>
              <a:rPr lang="en-US" sz="2800" dirty="0"/>
              <a:t>The Pfizer-BioNTech Covid-19 vaccine trials as a case study</a:t>
            </a:r>
          </a:p>
        </p:txBody>
      </p:sp>
      <p:sp>
        <p:nvSpPr>
          <p:cNvPr id="5" name="Content Placeholder 4">
            <a:extLst>
              <a:ext uri="{FF2B5EF4-FFF2-40B4-BE49-F238E27FC236}">
                <a16:creationId xmlns:a16="http://schemas.microsoft.com/office/drawing/2014/main" id="{48BD91B6-AC0D-7CFD-C612-492882EAAD54}"/>
              </a:ext>
            </a:extLst>
          </p:cNvPr>
          <p:cNvSpPr>
            <a:spLocks noGrp="1"/>
          </p:cNvSpPr>
          <p:nvPr>
            <p:ph idx="1"/>
          </p:nvPr>
        </p:nvSpPr>
        <p:spPr>
          <a:xfrm>
            <a:off x="459684" y="1401416"/>
            <a:ext cx="4431582" cy="2932045"/>
          </a:xfrm>
        </p:spPr>
        <p:txBody>
          <a:bodyPr/>
          <a:lstStyle/>
          <a:p>
            <a:r>
              <a:rPr lang="en-US" dirty="0"/>
              <a:t>Huge randomized controlled trial.</a:t>
            </a:r>
          </a:p>
          <a:p>
            <a:r>
              <a:rPr lang="en-US" dirty="0"/>
              <a:t>Main evidence to support FDA approval and roll-out of Pfizer-BioNTech vaccine.</a:t>
            </a:r>
          </a:p>
          <a:p>
            <a:r>
              <a:rPr lang="en-US" dirty="0"/>
              <a:t>Main intervention that brought an end to the pandemic</a:t>
            </a:r>
          </a:p>
        </p:txBody>
      </p:sp>
      <p:pic>
        <p:nvPicPr>
          <p:cNvPr id="7" name="Picture 6">
            <a:extLst>
              <a:ext uri="{FF2B5EF4-FFF2-40B4-BE49-F238E27FC236}">
                <a16:creationId xmlns:a16="http://schemas.microsoft.com/office/drawing/2014/main" id="{09B4D6C1-1012-66B2-79AB-57AA62F8E635}"/>
              </a:ext>
            </a:extLst>
          </p:cNvPr>
          <p:cNvPicPr>
            <a:picLocks noChangeAspect="1"/>
          </p:cNvPicPr>
          <p:nvPr/>
        </p:nvPicPr>
        <p:blipFill rotWithShape="1">
          <a:blip r:embed="rId2"/>
          <a:srcRect l="7618"/>
          <a:stretch/>
        </p:blipFill>
        <p:spPr>
          <a:xfrm>
            <a:off x="5009052" y="108822"/>
            <a:ext cx="4081142" cy="4232200"/>
          </a:xfrm>
          <a:prstGeom prst="rect">
            <a:avLst/>
          </a:prstGeom>
        </p:spPr>
      </p:pic>
      <p:sp>
        <p:nvSpPr>
          <p:cNvPr id="11" name="TextBox 10">
            <a:extLst>
              <a:ext uri="{FF2B5EF4-FFF2-40B4-BE49-F238E27FC236}">
                <a16:creationId xmlns:a16="http://schemas.microsoft.com/office/drawing/2014/main" id="{84A2AAFD-8533-28BC-BAAD-B797CD4D9FD5}"/>
              </a:ext>
            </a:extLst>
          </p:cNvPr>
          <p:cNvSpPr txBox="1"/>
          <p:nvPr/>
        </p:nvSpPr>
        <p:spPr bwMode="auto">
          <a:xfrm>
            <a:off x="3823432" y="4741109"/>
            <a:ext cx="4572000" cy="215444"/>
          </a:xfrm>
          <a:prstGeom prst="rect">
            <a:avLst/>
          </a:prstGeom>
          <a:noFill/>
          <a:ln w="19050" algn="ctr">
            <a:noFill/>
            <a:miter lim="800000"/>
            <a:headEnd/>
            <a:tailEnd/>
          </a:ln>
        </p:spPr>
        <p:txBody>
          <a:bodyPr wrap="square">
            <a:spAutoFit/>
          </a:bodyPr>
          <a:lstStyle/>
          <a:p>
            <a:pPr marR="0"/>
            <a:r>
              <a:rPr lang="en-US" sz="800" dirty="0">
                <a:latin typeface="Calibri" panose="020F0502020204030204" pitchFamily="34" charset="0"/>
              </a:rPr>
              <a:t>Polack, F. P., et al. (2020). "Safety and Efficacy of the BNT162b2 mRNA Covid-19 Vaccine." </a:t>
            </a:r>
            <a:r>
              <a:rPr lang="en-US" sz="800" u="sng" dirty="0">
                <a:latin typeface="Calibri" panose="020F0502020204030204" pitchFamily="34" charset="0"/>
              </a:rPr>
              <a:t>N Engl J Med.</a:t>
            </a:r>
          </a:p>
        </p:txBody>
      </p:sp>
    </p:spTree>
    <p:extLst>
      <p:ext uri="{BB962C8B-B14F-4D97-AF65-F5344CB8AC3E}">
        <p14:creationId xmlns:p14="http://schemas.microsoft.com/office/powerpoint/2010/main" val="20276235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653A9-1FEA-0908-B186-E768CBB8F2E8}"/>
              </a:ext>
            </a:extLst>
          </p:cNvPr>
          <p:cNvSpPr>
            <a:spLocks noGrp="1"/>
          </p:cNvSpPr>
          <p:nvPr>
            <p:ph type="sldNum" sz="quarter" idx="13"/>
          </p:nvPr>
        </p:nvSpPr>
        <p:spPr/>
        <p:txBody>
          <a:bodyPr/>
          <a:lstStyle/>
          <a:p>
            <a:fld id="{7BCC8D0D-EAEC-449D-9161-023DFF90F2E2}" type="slidenum">
              <a:rPr lang="en-US" smtClean="0"/>
              <a:pPr/>
              <a:t>18</a:t>
            </a:fld>
            <a:endParaRPr lang="en-US" dirty="0"/>
          </a:p>
        </p:txBody>
      </p:sp>
      <p:sp>
        <p:nvSpPr>
          <p:cNvPr id="3" name="Title 2">
            <a:extLst>
              <a:ext uri="{FF2B5EF4-FFF2-40B4-BE49-F238E27FC236}">
                <a16:creationId xmlns:a16="http://schemas.microsoft.com/office/drawing/2014/main" id="{00D899A8-04C7-8435-39A6-F27524EE4007}"/>
              </a:ext>
            </a:extLst>
          </p:cNvPr>
          <p:cNvSpPr>
            <a:spLocks noGrp="1"/>
          </p:cNvSpPr>
          <p:nvPr>
            <p:ph type="title"/>
          </p:nvPr>
        </p:nvSpPr>
        <p:spPr/>
        <p:txBody>
          <a:bodyPr/>
          <a:lstStyle/>
          <a:p>
            <a:r>
              <a:rPr lang="en-US" dirty="0"/>
              <a:t>How effective was the Covid-19 vaccine?</a:t>
            </a:r>
          </a:p>
        </p:txBody>
      </p:sp>
      <p:sp>
        <p:nvSpPr>
          <p:cNvPr id="4" name="Text Placeholder 3">
            <a:extLst>
              <a:ext uri="{FF2B5EF4-FFF2-40B4-BE49-F238E27FC236}">
                <a16:creationId xmlns:a16="http://schemas.microsoft.com/office/drawing/2014/main" id="{D8424D3B-DA92-0FBE-B4D9-A8006AE4B289}"/>
              </a:ext>
            </a:extLst>
          </p:cNvPr>
          <p:cNvSpPr>
            <a:spLocks noGrp="1"/>
          </p:cNvSpPr>
          <p:nvPr>
            <p:ph type="body" sz="quarter" idx="15"/>
          </p:nvPr>
        </p:nvSpPr>
        <p:spPr/>
        <p:txBody>
          <a:bodyPr/>
          <a:lstStyle/>
          <a:p>
            <a:endParaRPr lang="en-US" dirty="0"/>
          </a:p>
        </p:txBody>
      </p:sp>
      <p:graphicFrame>
        <p:nvGraphicFramePr>
          <p:cNvPr id="6" name="Table 6">
            <a:extLst>
              <a:ext uri="{FF2B5EF4-FFF2-40B4-BE49-F238E27FC236}">
                <a16:creationId xmlns:a16="http://schemas.microsoft.com/office/drawing/2014/main" id="{6600CFD8-2F73-FB02-96BD-36B3867899FA}"/>
              </a:ext>
            </a:extLst>
          </p:cNvPr>
          <p:cNvGraphicFramePr>
            <a:graphicFrameLocks noGrp="1"/>
          </p:cNvGraphicFramePr>
          <p:nvPr>
            <p:ph idx="1"/>
            <p:extLst>
              <p:ext uri="{D42A27DB-BD31-4B8C-83A1-F6EECF244321}">
                <p14:modId xmlns:p14="http://schemas.microsoft.com/office/powerpoint/2010/main" val="3739369553"/>
              </p:ext>
            </p:extLst>
          </p:nvPr>
        </p:nvGraphicFramePr>
        <p:xfrm>
          <a:off x="453585" y="1392464"/>
          <a:ext cx="8320965" cy="1483360"/>
        </p:xfrm>
        <a:graphic>
          <a:graphicData uri="http://schemas.openxmlformats.org/drawingml/2006/table">
            <a:tbl>
              <a:tblPr firstRow="1" bandRow="1">
                <a:tableStyleId>{5C22544A-7EE6-4342-B048-85BDC9FD1C3A}</a:tableStyleId>
              </a:tblPr>
              <a:tblGrid>
                <a:gridCol w="4176718">
                  <a:extLst>
                    <a:ext uri="{9D8B030D-6E8A-4147-A177-3AD203B41FA5}">
                      <a16:colId xmlns:a16="http://schemas.microsoft.com/office/drawing/2014/main" val="4048656633"/>
                    </a:ext>
                  </a:extLst>
                </a:gridCol>
                <a:gridCol w="2064374">
                  <a:extLst>
                    <a:ext uri="{9D8B030D-6E8A-4147-A177-3AD203B41FA5}">
                      <a16:colId xmlns:a16="http://schemas.microsoft.com/office/drawing/2014/main" val="38267539"/>
                    </a:ext>
                  </a:extLst>
                </a:gridCol>
                <a:gridCol w="2079873">
                  <a:extLst>
                    <a:ext uri="{9D8B030D-6E8A-4147-A177-3AD203B41FA5}">
                      <a16:colId xmlns:a16="http://schemas.microsoft.com/office/drawing/2014/main" val="353754694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Vaccine</a:t>
                      </a:r>
                    </a:p>
                  </a:txBody>
                  <a:tcPr anchor="ctr"/>
                </a:tc>
                <a:tc>
                  <a:txBody>
                    <a:bodyPr/>
                    <a:lstStyle/>
                    <a:p>
                      <a:pPr algn="ctr"/>
                      <a:r>
                        <a:rPr lang="en-US" dirty="0"/>
                        <a:t>Placebo</a:t>
                      </a:r>
                    </a:p>
                  </a:txBody>
                  <a:tcPr anchor="ctr"/>
                </a:tc>
                <a:extLst>
                  <a:ext uri="{0D108BD9-81ED-4DB2-BD59-A6C34878D82A}">
                    <a16:rowId xmlns:a16="http://schemas.microsoft.com/office/drawing/2014/main" val="2365656782"/>
                  </a:ext>
                </a:extLst>
              </a:tr>
              <a:tr h="370840">
                <a:tc>
                  <a:txBody>
                    <a:bodyPr/>
                    <a:lstStyle/>
                    <a:p>
                      <a:pPr algn="r"/>
                      <a:r>
                        <a:rPr lang="en-US" dirty="0"/>
                        <a:t>Total participants received two doses</a:t>
                      </a:r>
                    </a:p>
                  </a:txBody>
                  <a:tcPr anchor="ctr"/>
                </a:tc>
                <a:tc>
                  <a:txBody>
                    <a:bodyPr/>
                    <a:lstStyle/>
                    <a:p>
                      <a:pPr algn="ctr"/>
                      <a:r>
                        <a:rPr lang="en-US" dirty="0"/>
                        <a:t>17,411</a:t>
                      </a:r>
                    </a:p>
                  </a:txBody>
                  <a:tcPr anchor="ctr"/>
                </a:tc>
                <a:tc>
                  <a:txBody>
                    <a:bodyPr/>
                    <a:lstStyle/>
                    <a:p>
                      <a:pPr algn="ctr"/>
                      <a:r>
                        <a:rPr lang="en-US" dirty="0"/>
                        <a:t>17,511</a:t>
                      </a:r>
                    </a:p>
                  </a:txBody>
                  <a:tcPr anchor="ctr"/>
                </a:tc>
                <a:extLst>
                  <a:ext uri="{0D108BD9-81ED-4DB2-BD59-A6C34878D82A}">
                    <a16:rowId xmlns:a16="http://schemas.microsoft.com/office/drawing/2014/main" val="3977243224"/>
                  </a:ext>
                </a:extLst>
              </a:tr>
              <a:tr h="370840">
                <a:tc>
                  <a:txBody>
                    <a:bodyPr/>
                    <a:lstStyle/>
                    <a:p>
                      <a:pPr algn="r"/>
                      <a:r>
                        <a:rPr lang="en-US" dirty="0"/>
                        <a:t>Total follow-up time</a:t>
                      </a:r>
                    </a:p>
                  </a:txBody>
                  <a:tcPr anchor="ctr"/>
                </a:tc>
                <a:tc>
                  <a:txBody>
                    <a:bodyPr/>
                    <a:lstStyle/>
                    <a:p>
                      <a:pPr algn="ctr"/>
                      <a:r>
                        <a:rPr lang="en-US" dirty="0"/>
                        <a:t>2,214 years</a:t>
                      </a:r>
                    </a:p>
                  </a:txBody>
                  <a:tcPr anchor="ctr"/>
                </a:tc>
                <a:tc>
                  <a:txBody>
                    <a:bodyPr/>
                    <a:lstStyle/>
                    <a:p>
                      <a:pPr algn="ctr"/>
                      <a:r>
                        <a:rPr lang="en-US" dirty="0"/>
                        <a:t>2,222 years</a:t>
                      </a:r>
                    </a:p>
                  </a:txBody>
                  <a:tcPr anchor="ctr"/>
                </a:tc>
                <a:extLst>
                  <a:ext uri="{0D108BD9-81ED-4DB2-BD59-A6C34878D82A}">
                    <a16:rowId xmlns:a16="http://schemas.microsoft.com/office/drawing/2014/main" val="341006097"/>
                  </a:ext>
                </a:extLst>
              </a:tr>
              <a:tr h="370840">
                <a:tc>
                  <a:txBody>
                    <a:bodyPr/>
                    <a:lstStyle/>
                    <a:p>
                      <a:pPr algn="r"/>
                      <a:r>
                        <a:rPr lang="en-US" dirty="0"/>
                        <a:t>Covid-19 cases</a:t>
                      </a:r>
                    </a:p>
                  </a:txBody>
                  <a:tcPr anchor="ctr"/>
                </a:tc>
                <a:tc>
                  <a:txBody>
                    <a:bodyPr/>
                    <a:lstStyle/>
                    <a:p>
                      <a:pPr algn="ctr"/>
                      <a:r>
                        <a:rPr lang="en-US" dirty="0"/>
                        <a:t>9</a:t>
                      </a:r>
                    </a:p>
                  </a:txBody>
                  <a:tcPr anchor="ctr"/>
                </a:tc>
                <a:tc>
                  <a:txBody>
                    <a:bodyPr/>
                    <a:lstStyle/>
                    <a:p>
                      <a:pPr algn="ctr"/>
                      <a:r>
                        <a:rPr lang="en-US" dirty="0"/>
                        <a:t>169</a:t>
                      </a:r>
                    </a:p>
                  </a:txBody>
                  <a:tcPr anchor="ctr"/>
                </a:tc>
                <a:extLst>
                  <a:ext uri="{0D108BD9-81ED-4DB2-BD59-A6C34878D82A}">
                    <a16:rowId xmlns:a16="http://schemas.microsoft.com/office/drawing/2014/main" val="715289492"/>
                  </a:ext>
                </a:extLst>
              </a:tr>
            </a:tbl>
          </a:graphicData>
        </a:graphic>
      </p:graphicFrame>
    </p:spTree>
    <p:extLst>
      <p:ext uri="{BB962C8B-B14F-4D97-AF65-F5344CB8AC3E}">
        <p14:creationId xmlns:p14="http://schemas.microsoft.com/office/powerpoint/2010/main" val="33479781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653A9-1FEA-0908-B186-E768CBB8F2E8}"/>
              </a:ext>
            </a:extLst>
          </p:cNvPr>
          <p:cNvSpPr>
            <a:spLocks noGrp="1"/>
          </p:cNvSpPr>
          <p:nvPr>
            <p:ph type="sldNum" sz="quarter" idx="13"/>
          </p:nvPr>
        </p:nvSpPr>
        <p:spPr/>
        <p:txBody>
          <a:bodyPr/>
          <a:lstStyle/>
          <a:p>
            <a:fld id="{7BCC8D0D-EAEC-449D-9161-023DFF90F2E2}" type="slidenum">
              <a:rPr lang="en-US" smtClean="0"/>
              <a:pPr/>
              <a:t>19</a:t>
            </a:fld>
            <a:endParaRPr lang="en-US" dirty="0"/>
          </a:p>
        </p:txBody>
      </p:sp>
      <p:sp>
        <p:nvSpPr>
          <p:cNvPr id="3" name="Title 2">
            <a:extLst>
              <a:ext uri="{FF2B5EF4-FFF2-40B4-BE49-F238E27FC236}">
                <a16:creationId xmlns:a16="http://schemas.microsoft.com/office/drawing/2014/main" id="{00D899A8-04C7-8435-39A6-F27524EE4007}"/>
              </a:ext>
            </a:extLst>
          </p:cNvPr>
          <p:cNvSpPr>
            <a:spLocks noGrp="1"/>
          </p:cNvSpPr>
          <p:nvPr>
            <p:ph type="title"/>
          </p:nvPr>
        </p:nvSpPr>
        <p:spPr/>
        <p:txBody>
          <a:bodyPr/>
          <a:lstStyle/>
          <a:p>
            <a:r>
              <a:rPr lang="en-US" dirty="0"/>
              <a:t>How effective was the Covid-19 vaccine?</a:t>
            </a:r>
          </a:p>
        </p:txBody>
      </p:sp>
      <p:sp>
        <p:nvSpPr>
          <p:cNvPr id="4" name="Text Placeholder 3">
            <a:extLst>
              <a:ext uri="{FF2B5EF4-FFF2-40B4-BE49-F238E27FC236}">
                <a16:creationId xmlns:a16="http://schemas.microsoft.com/office/drawing/2014/main" id="{D8424D3B-DA92-0FBE-B4D9-A8006AE4B289}"/>
              </a:ext>
            </a:extLst>
          </p:cNvPr>
          <p:cNvSpPr>
            <a:spLocks noGrp="1"/>
          </p:cNvSpPr>
          <p:nvPr>
            <p:ph type="body" sz="quarter" idx="15"/>
          </p:nvPr>
        </p:nvSpPr>
        <p:spPr/>
        <p:txBody>
          <a:bodyPr/>
          <a:lstStyle/>
          <a:p>
            <a:endParaRPr lang="en-US" dirty="0"/>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6600CFD8-2F73-FB02-96BD-36B3867899FA}"/>
                  </a:ext>
                </a:extLst>
              </p:cNvPr>
              <p:cNvGraphicFramePr>
                <a:graphicFrameLocks noGrp="1"/>
              </p:cNvGraphicFramePr>
              <p:nvPr>
                <p:ph idx="1"/>
                <p:extLst>
                  <p:ext uri="{D42A27DB-BD31-4B8C-83A1-F6EECF244321}">
                    <p14:modId xmlns:p14="http://schemas.microsoft.com/office/powerpoint/2010/main" val="1470917627"/>
                  </p:ext>
                </p:extLst>
              </p:nvPr>
            </p:nvGraphicFramePr>
            <p:xfrm>
              <a:off x="453585" y="1392464"/>
              <a:ext cx="8320965" cy="2090230"/>
            </p:xfrm>
            <a:graphic>
              <a:graphicData uri="http://schemas.openxmlformats.org/drawingml/2006/table">
                <a:tbl>
                  <a:tblPr firstRow="1" bandRow="1">
                    <a:tableStyleId>{5C22544A-7EE6-4342-B048-85BDC9FD1C3A}</a:tableStyleId>
                  </a:tblPr>
                  <a:tblGrid>
                    <a:gridCol w="4176718">
                      <a:extLst>
                        <a:ext uri="{9D8B030D-6E8A-4147-A177-3AD203B41FA5}">
                          <a16:colId xmlns:a16="http://schemas.microsoft.com/office/drawing/2014/main" val="4048656633"/>
                        </a:ext>
                      </a:extLst>
                    </a:gridCol>
                    <a:gridCol w="2064374">
                      <a:extLst>
                        <a:ext uri="{9D8B030D-6E8A-4147-A177-3AD203B41FA5}">
                          <a16:colId xmlns:a16="http://schemas.microsoft.com/office/drawing/2014/main" val="38267539"/>
                        </a:ext>
                      </a:extLst>
                    </a:gridCol>
                    <a:gridCol w="2079873">
                      <a:extLst>
                        <a:ext uri="{9D8B030D-6E8A-4147-A177-3AD203B41FA5}">
                          <a16:colId xmlns:a16="http://schemas.microsoft.com/office/drawing/2014/main" val="353754694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Vaccine</a:t>
                          </a:r>
                        </a:p>
                      </a:txBody>
                      <a:tcPr anchor="ctr"/>
                    </a:tc>
                    <a:tc>
                      <a:txBody>
                        <a:bodyPr/>
                        <a:lstStyle/>
                        <a:p>
                          <a:pPr algn="ctr"/>
                          <a:r>
                            <a:rPr lang="en-US" dirty="0"/>
                            <a:t>Placebo</a:t>
                          </a:r>
                        </a:p>
                      </a:txBody>
                      <a:tcPr anchor="ctr"/>
                    </a:tc>
                    <a:extLst>
                      <a:ext uri="{0D108BD9-81ED-4DB2-BD59-A6C34878D82A}">
                        <a16:rowId xmlns:a16="http://schemas.microsoft.com/office/drawing/2014/main" val="2365656782"/>
                      </a:ext>
                    </a:extLst>
                  </a:tr>
                  <a:tr h="370840">
                    <a:tc>
                      <a:txBody>
                        <a:bodyPr/>
                        <a:lstStyle/>
                        <a:p>
                          <a:pPr algn="r"/>
                          <a:r>
                            <a:rPr lang="en-US" dirty="0"/>
                            <a:t>Total participants received two doses</a:t>
                          </a:r>
                        </a:p>
                      </a:txBody>
                      <a:tcPr anchor="ctr"/>
                    </a:tc>
                    <a:tc>
                      <a:txBody>
                        <a:bodyPr/>
                        <a:lstStyle/>
                        <a:p>
                          <a:pPr algn="ctr"/>
                          <a:r>
                            <a:rPr lang="en-US" dirty="0"/>
                            <a:t>17,411</a:t>
                          </a:r>
                        </a:p>
                      </a:txBody>
                      <a:tcPr anchor="ctr"/>
                    </a:tc>
                    <a:tc>
                      <a:txBody>
                        <a:bodyPr/>
                        <a:lstStyle/>
                        <a:p>
                          <a:pPr algn="ctr"/>
                          <a:r>
                            <a:rPr lang="en-US" dirty="0"/>
                            <a:t>17,511</a:t>
                          </a:r>
                        </a:p>
                      </a:txBody>
                      <a:tcPr anchor="ctr"/>
                    </a:tc>
                    <a:extLst>
                      <a:ext uri="{0D108BD9-81ED-4DB2-BD59-A6C34878D82A}">
                        <a16:rowId xmlns:a16="http://schemas.microsoft.com/office/drawing/2014/main" val="3977243224"/>
                      </a:ext>
                    </a:extLst>
                  </a:tr>
                  <a:tr h="370840">
                    <a:tc>
                      <a:txBody>
                        <a:bodyPr/>
                        <a:lstStyle/>
                        <a:p>
                          <a:pPr algn="r"/>
                          <a:r>
                            <a:rPr lang="en-US" dirty="0"/>
                            <a:t>Total follow-up time</a:t>
                          </a:r>
                        </a:p>
                      </a:txBody>
                      <a:tcPr anchor="ctr"/>
                    </a:tc>
                    <a:tc>
                      <a:txBody>
                        <a:bodyPr/>
                        <a:lstStyle/>
                        <a:p>
                          <a:pPr algn="ctr"/>
                          <a:r>
                            <a:rPr lang="en-US" dirty="0"/>
                            <a:t>2,214 years</a:t>
                          </a:r>
                        </a:p>
                      </a:txBody>
                      <a:tcPr anchor="ctr"/>
                    </a:tc>
                    <a:tc>
                      <a:txBody>
                        <a:bodyPr/>
                        <a:lstStyle/>
                        <a:p>
                          <a:pPr algn="ctr"/>
                          <a:r>
                            <a:rPr lang="en-US" dirty="0"/>
                            <a:t>2,222 years</a:t>
                          </a:r>
                        </a:p>
                      </a:txBody>
                      <a:tcPr anchor="ctr"/>
                    </a:tc>
                    <a:extLst>
                      <a:ext uri="{0D108BD9-81ED-4DB2-BD59-A6C34878D82A}">
                        <a16:rowId xmlns:a16="http://schemas.microsoft.com/office/drawing/2014/main" val="341006097"/>
                      </a:ext>
                    </a:extLst>
                  </a:tr>
                  <a:tr h="370840">
                    <a:tc>
                      <a:txBody>
                        <a:bodyPr/>
                        <a:lstStyle/>
                        <a:p>
                          <a:pPr algn="r"/>
                          <a:r>
                            <a:rPr lang="en-US" dirty="0"/>
                            <a:t>Covid-19 cases</a:t>
                          </a:r>
                        </a:p>
                      </a:txBody>
                      <a:tcPr anchor="ctr"/>
                    </a:tc>
                    <a:tc>
                      <a:txBody>
                        <a:bodyPr/>
                        <a:lstStyle/>
                        <a:p>
                          <a:pPr algn="ctr"/>
                          <a:r>
                            <a:rPr lang="en-US" dirty="0"/>
                            <a:t>9</a:t>
                          </a:r>
                        </a:p>
                      </a:txBody>
                      <a:tcPr anchor="ctr"/>
                    </a:tc>
                    <a:tc>
                      <a:txBody>
                        <a:bodyPr/>
                        <a:lstStyle/>
                        <a:p>
                          <a:pPr algn="ctr"/>
                          <a:r>
                            <a:rPr lang="en-US" dirty="0"/>
                            <a:t>169</a:t>
                          </a:r>
                        </a:p>
                      </a:txBody>
                      <a:tcPr anchor="ctr"/>
                    </a:tc>
                    <a:extLst>
                      <a:ext uri="{0D108BD9-81ED-4DB2-BD59-A6C34878D82A}">
                        <a16:rowId xmlns:a16="http://schemas.microsoft.com/office/drawing/2014/main" val="715289492"/>
                      </a:ext>
                    </a:extLst>
                  </a:tr>
                  <a:tr h="370840">
                    <a:tc>
                      <a:txBody>
                        <a:bodyPr/>
                        <a:lstStyle/>
                        <a:p>
                          <a:pPr algn="r"/>
                          <a:r>
                            <a:rPr lang="en-US" dirty="0"/>
                            <a:t>Proportion with Covid-19</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17411</m:t>
                                    </m:r>
                                  </m:den>
                                </m:f>
                                <m:r>
                                  <a:rPr lang="en-US" b="0" i="1" smtClean="0">
                                    <a:latin typeface="Cambria Math" panose="02040503050406030204" pitchFamily="18" charset="0"/>
                                  </a:rPr>
                                  <m:t>=0.046%</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162</m:t>
                                    </m:r>
                                  </m:num>
                                  <m:den>
                                    <m:r>
                                      <a:rPr lang="en-US" b="0" i="1" smtClean="0">
                                        <a:latin typeface="Cambria Math" panose="02040503050406030204" pitchFamily="18" charset="0"/>
                                      </a:rPr>
                                      <m:t>17511</m:t>
                                    </m:r>
                                  </m:den>
                                </m:f>
                                <m:r>
                                  <a:rPr lang="en-US" b="0" i="1" smtClean="0">
                                    <a:latin typeface="Cambria Math" panose="02040503050406030204" pitchFamily="18" charset="0"/>
                                  </a:rPr>
                                  <m:t>=0.925%</m:t>
                                </m:r>
                              </m:oMath>
                            </m:oMathPara>
                          </a14:m>
                          <a:endParaRPr lang="en-US" dirty="0"/>
                        </a:p>
                      </a:txBody>
                      <a:tcPr anchor="ctr"/>
                    </a:tc>
                    <a:extLst>
                      <a:ext uri="{0D108BD9-81ED-4DB2-BD59-A6C34878D82A}">
                        <a16:rowId xmlns:a16="http://schemas.microsoft.com/office/drawing/2014/main" val="2407953811"/>
                      </a:ext>
                    </a:extLst>
                  </a:tr>
                </a:tbl>
              </a:graphicData>
            </a:graphic>
          </p:graphicFrame>
        </mc:Choice>
        <mc:Fallback>
          <p:graphicFrame>
            <p:nvGraphicFramePr>
              <p:cNvPr id="6" name="Table 6">
                <a:extLst>
                  <a:ext uri="{FF2B5EF4-FFF2-40B4-BE49-F238E27FC236}">
                    <a16:creationId xmlns:a16="http://schemas.microsoft.com/office/drawing/2014/main" id="{6600CFD8-2F73-FB02-96BD-36B3867899FA}"/>
                  </a:ext>
                </a:extLst>
              </p:cNvPr>
              <p:cNvGraphicFramePr>
                <a:graphicFrameLocks noGrp="1"/>
              </p:cNvGraphicFramePr>
              <p:nvPr>
                <p:ph idx="1"/>
                <p:extLst>
                  <p:ext uri="{D42A27DB-BD31-4B8C-83A1-F6EECF244321}">
                    <p14:modId xmlns:p14="http://schemas.microsoft.com/office/powerpoint/2010/main" val="1470917627"/>
                  </p:ext>
                </p:extLst>
              </p:nvPr>
            </p:nvGraphicFramePr>
            <p:xfrm>
              <a:off x="453585" y="1392464"/>
              <a:ext cx="8320965" cy="2090230"/>
            </p:xfrm>
            <a:graphic>
              <a:graphicData uri="http://schemas.openxmlformats.org/drawingml/2006/table">
                <a:tbl>
                  <a:tblPr firstRow="1" bandRow="1">
                    <a:tableStyleId>{5C22544A-7EE6-4342-B048-85BDC9FD1C3A}</a:tableStyleId>
                  </a:tblPr>
                  <a:tblGrid>
                    <a:gridCol w="4176718">
                      <a:extLst>
                        <a:ext uri="{9D8B030D-6E8A-4147-A177-3AD203B41FA5}">
                          <a16:colId xmlns:a16="http://schemas.microsoft.com/office/drawing/2014/main" val="4048656633"/>
                        </a:ext>
                      </a:extLst>
                    </a:gridCol>
                    <a:gridCol w="2064374">
                      <a:extLst>
                        <a:ext uri="{9D8B030D-6E8A-4147-A177-3AD203B41FA5}">
                          <a16:colId xmlns:a16="http://schemas.microsoft.com/office/drawing/2014/main" val="38267539"/>
                        </a:ext>
                      </a:extLst>
                    </a:gridCol>
                    <a:gridCol w="2079873">
                      <a:extLst>
                        <a:ext uri="{9D8B030D-6E8A-4147-A177-3AD203B41FA5}">
                          <a16:colId xmlns:a16="http://schemas.microsoft.com/office/drawing/2014/main" val="353754694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Vaccine</a:t>
                          </a:r>
                        </a:p>
                      </a:txBody>
                      <a:tcPr anchor="ctr"/>
                    </a:tc>
                    <a:tc>
                      <a:txBody>
                        <a:bodyPr/>
                        <a:lstStyle/>
                        <a:p>
                          <a:pPr algn="ctr"/>
                          <a:r>
                            <a:rPr lang="en-US" dirty="0"/>
                            <a:t>Placebo</a:t>
                          </a:r>
                        </a:p>
                      </a:txBody>
                      <a:tcPr anchor="ctr"/>
                    </a:tc>
                    <a:extLst>
                      <a:ext uri="{0D108BD9-81ED-4DB2-BD59-A6C34878D82A}">
                        <a16:rowId xmlns:a16="http://schemas.microsoft.com/office/drawing/2014/main" val="2365656782"/>
                      </a:ext>
                    </a:extLst>
                  </a:tr>
                  <a:tr h="370840">
                    <a:tc>
                      <a:txBody>
                        <a:bodyPr/>
                        <a:lstStyle/>
                        <a:p>
                          <a:pPr algn="r"/>
                          <a:r>
                            <a:rPr lang="en-US" dirty="0"/>
                            <a:t>Total participants received two doses</a:t>
                          </a:r>
                        </a:p>
                      </a:txBody>
                      <a:tcPr anchor="ctr"/>
                    </a:tc>
                    <a:tc>
                      <a:txBody>
                        <a:bodyPr/>
                        <a:lstStyle/>
                        <a:p>
                          <a:pPr algn="ctr"/>
                          <a:r>
                            <a:rPr lang="en-US" dirty="0"/>
                            <a:t>17,411</a:t>
                          </a:r>
                        </a:p>
                      </a:txBody>
                      <a:tcPr anchor="ctr"/>
                    </a:tc>
                    <a:tc>
                      <a:txBody>
                        <a:bodyPr/>
                        <a:lstStyle/>
                        <a:p>
                          <a:pPr algn="ctr"/>
                          <a:r>
                            <a:rPr lang="en-US" dirty="0"/>
                            <a:t>17,511</a:t>
                          </a:r>
                        </a:p>
                      </a:txBody>
                      <a:tcPr anchor="ctr"/>
                    </a:tc>
                    <a:extLst>
                      <a:ext uri="{0D108BD9-81ED-4DB2-BD59-A6C34878D82A}">
                        <a16:rowId xmlns:a16="http://schemas.microsoft.com/office/drawing/2014/main" val="3977243224"/>
                      </a:ext>
                    </a:extLst>
                  </a:tr>
                  <a:tr h="370840">
                    <a:tc>
                      <a:txBody>
                        <a:bodyPr/>
                        <a:lstStyle/>
                        <a:p>
                          <a:pPr algn="r"/>
                          <a:r>
                            <a:rPr lang="en-US" dirty="0"/>
                            <a:t>Total follow-up time</a:t>
                          </a:r>
                        </a:p>
                      </a:txBody>
                      <a:tcPr anchor="ctr"/>
                    </a:tc>
                    <a:tc>
                      <a:txBody>
                        <a:bodyPr/>
                        <a:lstStyle/>
                        <a:p>
                          <a:pPr algn="ctr"/>
                          <a:r>
                            <a:rPr lang="en-US" dirty="0"/>
                            <a:t>2,214 years</a:t>
                          </a:r>
                        </a:p>
                      </a:txBody>
                      <a:tcPr anchor="ctr"/>
                    </a:tc>
                    <a:tc>
                      <a:txBody>
                        <a:bodyPr/>
                        <a:lstStyle/>
                        <a:p>
                          <a:pPr algn="ctr"/>
                          <a:r>
                            <a:rPr lang="en-US" dirty="0"/>
                            <a:t>2,222 years</a:t>
                          </a:r>
                        </a:p>
                      </a:txBody>
                      <a:tcPr anchor="ctr"/>
                    </a:tc>
                    <a:extLst>
                      <a:ext uri="{0D108BD9-81ED-4DB2-BD59-A6C34878D82A}">
                        <a16:rowId xmlns:a16="http://schemas.microsoft.com/office/drawing/2014/main" val="341006097"/>
                      </a:ext>
                    </a:extLst>
                  </a:tr>
                  <a:tr h="370840">
                    <a:tc>
                      <a:txBody>
                        <a:bodyPr/>
                        <a:lstStyle/>
                        <a:p>
                          <a:pPr algn="r"/>
                          <a:r>
                            <a:rPr lang="en-US" dirty="0"/>
                            <a:t>Covid-19 cases</a:t>
                          </a:r>
                        </a:p>
                      </a:txBody>
                      <a:tcPr anchor="ctr"/>
                    </a:tc>
                    <a:tc>
                      <a:txBody>
                        <a:bodyPr/>
                        <a:lstStyle/>
                        <a:p>
                          <a:pPr algn="ctr"/>
                          <a:r>
                            <a:rPr lang="en-US" dirty="0"/>
                            <a:t>9</a:t>
                          </a:r>
                        </a:p>
                      </a:txBody>
                      <a:tcPr anchor="ctr"/>
                    </a:tc>
                    <a:tc>
                      <a:txBody>
                        <a:bodyPr/>
                        <a:lstStyle/>
                        <a:p>
                          <a:pPr algn="ctr"/>
                          <a:r>
                            <a:rPr lang="en-US" dirty="0"/>
                            <a:t>169</a:t>
                          </a:r>
                        </a:p>
                      </a:txBody>
                      <a:tcPr anchor="ctr"/>
                    </a:tc>
                    <a:extLst>
                      <a:ext uri="{0D108BD9-81ED-4DB2-BD59-A6C34878D82A}">
                        <a16:rowId xmlns:a16="http://schemas.microsoft.com/office/drawing/2014/main" val="715289492"/>
                      </a:ext>
                    </a:extLst>
                  </a:tr>
                  <a:tr h="606870">
                    <a:tc>
                      <a:txBody>
                        <a:bodyPr/>
                        <a:lstStyle/>
                        <a:p>
                          <a:pPr algn="r"/>
                          <a:r>
                            <a:rPr lang="en-US" dirty="0"/>
                            <a:t>Proportion with Covid-19</a:t>
                          </a:r>
                        </a:p>
                      </a:txBody>
                      <a:tcPr anchor="ctr"/>
                    </a:tc>
                    <a:tc>
                      <a:txBody>
                        <a:bodyPr/>
                        <a:lstStyle/>
                        <a:p>
                          <a:endParaRPr lang="en-US"/>
                        </a:p>
                      </a:txBody>
                      <a:tcPr anchor="ctr">
                        <a:blipFill>
                          <a:blip r:embed="rId2"/>
                          <a:stretch>
                            <a:fillRect l="-202655" t="-249000" r="-101770" b="-2000"/>
                          </a:stretch>
                        </a:blipFill>
                      </a:tcPr>
                    </a:tc>
                    <a:tc>
                      <a:txBody>
                        <a:bodyPr/>
                        <a:lstStyle/>
                        <a:p>
                          <a:endParaRPr lang="en-US"/>
                        </a:p>
                      </a:txBody>
                      <a:tcPr anchor="ctr">
                        <a:blipFill>
                          <a:blip r:embed="rId2"/>
                          <a:stretch>
                            <a:fillRect l="-300880" t="-249000" r="-1173" b="-2000"/>
                          </a:stretch>
                        </a:blipFill>
                      </a:tcPr>
                    </a:tc>
                    <a:extLst>
                      <a:ext uri="{0D108BD9-81ED-4DB2-BD59-A6C34878D82A}">
                        <a16:rowId xmlns:a16="http://schemas.microsoft.com/office/drawing/2014/main" val="2407953811"/>
                      </a:ext>
                    </a:extLst>
                  </a:tr>
                </a:tbl>
              </a:graphicData>
            </a:graphic>
          </p:graphicFrame>
        </mc:Fallback>
      </mc:AlternateContent>
    </p:spTree>
    <p:extLst>
      <p:ext uri="{BB962C8B-B14F-4D97-AF65-F5344CB8AC3E}">
        <p14:creationId xmlns:p14="http://schemas.microsoft.com/office/powerpoint/2010/main" val="15722249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FC4C0-D6B9-1A2D-FBC5-F7750BE22099}"/>
              </a:ext>
            </a:extLst>
          </p:cNvPr>
          <p:cNvSpPr>
            <a:spLocks noGrp="1"/>
          </p:cNvSpPr>
          <p:nvPr>
            <p:ph type="title"/>
          </p:nvPr>
        </p:nvSpPr>
        <p:spPr/>
        <p:txBody>
          <a:bodyPr/>
          <a:lstStyle/>
          <a:p>
            <a:r>
              <a:rPr lang="en-US" dirty="0"/>
              <a:t>Outline</a:t>
            </a:r>
          </a:p>
        </p:txBody>
      </p:sp>
      <p:sp>
        <p:nvSpPr>
          <p:cNvPr id="7" name="Text Placeholder 6">
            <a:extLst>
              <a:ext uri="{FF2B5EF4-FFF2-40B4-BE49-F238E27FC236}">
                <a16:creationId xmlns:a16="http://schemas.microsoft.com/office/drawing/2014/main" id="{172638FD-A64C-B7BC-FEA5-096AB3D5B8E8}"/>
              </a:ext>
            </a:extLst>
          </p:cNvPr>
          <p:cNvSpPr>
            <a:spLocks noGrp="1"/>
          </p:cNvSpPr>
          <p:nvPr>
            <p:ph type="body" sz="quarter" idx="15"/>
          </p:nvPr>
        </p:nvSpPr>
        <p:spPr/>
        <p:txBody>
          <a:bodyPr/>
          <a:lstStyle/>
          <a:p>
            <a:endParaRPr lang="en-US" dirty="0"/>
          </a:p>
        </p:txBody>
      </p:sp>
      <p:sp>
        <p:nvSpPr>
          <p:cNvPr id="6" name="Content Placeholder 5">
            <a:extLst>
              <a:ext uri="{FF2B5EF4-FFF2-40B4-BE49-F238E27FC236}">
                <a16:creationId xmlns:a16="http://schemas.microsoft.com/office/drawing/2014/main" id="{1A7437CE-5549-1917-3353-2ABB4215D070}"/>
              </a:ext>
            </a:extLst>
          </p:cNvPr>
          <p:cNvSpPr>
            <a:spLocks noGrp="1"/>
          </p:cNvSpPr>
          <p:nvPr>
            <p:ph idx="1"/>
          </p:nvPr>
        </p:nvSpPr>
        <p:spPr/>
        <p:txBody>
          <a:bodyPr/>
          <a:lstStyle/>
          <a:p>
            <a:r>
              <a:rPr lang="en-US" dirty="0"/>
              <a:t>Decision-making in Medicine</a:t>
            </a:r>
          </a:p>
          <a:p>
            <a:r>
              <a:rPr lang="en-US" dirty="0"/>
              <a:t>The Randomized Trial</a:t>
            </a:r>
          </a:p>
          <a:p>
            <a:r>
              <a:rPr lang="en-US" dirty="0"/>
              <a:t>A case study: The Pfizer-BioNTech COVID-19 vaccine trial</a:t>
            </a:r>
          </a:p>
          <a:p>
            <a:r>
              <a:rPr lang="en-US" dirty="0"/>
              <a:t>Bias in randomized controlled trials</a:t>
            </a:r>
          </a:p>
          <a:p>
            <a:r>
              <a:rPr lang="en-US" dirty="0"/>
              <a:t>Blinding</a:t>
            </a:r>
          </a:p>
          <a:p>
            <a:r>
              <a:rPr lang="en-US" dirty="0"/>
              <a:t>Drop-out and intention to treat</a:t>
            </a:r>
          </a:p>
          <a:p>
            <a:r>
              <a:rPr lang="en-US" dirty="0"/>
              <a:t>Conclusions</a:t>
            </a:r>
          </a:p>
        </p:txBody>
      </p:sp>
    </p:spTree>
    <p:extLst>
      <p:ext uri="{BB962C8B-B14F-4D97-AF65-F5344CB8AC3E}">
        <p14:creationId xmlns:p14="http://schemas.microsoft.com/office/powerpoint/2010/main" val="36873580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653A9-1FEA-0908-B186-E768CBB8F2E8}"/>
              </a:ext>
            </a:extLst>
          </p:cNvPr>
          <p:cNvSpPr>
            <a:spLocks noGrp="1"/>
          </p:cNvSpPr>
          <p:nvPr>
            <p:ph type="sldNum" sz="quarter" idx="13"/>
          </p:nvPr>
        </p:nvSpPr>
        <p:spPr/>
        <p:txBody>
          <a:bodyPr/>
          <a:lstStyle/>
          <a:p>
            <a:fld id="{7BCC8D0D-EAEC-449D-9161-023DFF90F2E2}" type="slidenum">
              <a:rPr lang="en-US" smtClean="0"/>
              <a:pPr/>
              <a:t>20</a:t>
            </a:fld>
            <a:endParaRPr lang="en-US" dirty="0"/>
          </a:p>
        </p:txBody>
      </p:sp>
      <p:sp>
        <p:nvSpPr>
          <p:cNvPr id="3" name="Title 2">
            <a:extLst>
              <a:ext uri="{FF2B5EF4-FFF2-40B4-BE49-F238E27FC236}">
                <a16:creationId xmlns:a16="http://schemas.microsoft.com/office/drawing/2014/main" id="{00D899A8-04C7-8435-39A6-F27524EE4007}"/>
              </a:ext>
            </a:extLst>
          </p:cNvPr>
          <p:cNvSpPr>
            <a:spLocks noGrp="1"/>
          </p:cNvSpPr>
          <p:nvPr>
            <p:ph type="title"/>
          </p:nvPr>
        </p:nvSpPr>
        <p:spPr/>
        <p:txBody>
          <a:bodyPr/>
          <a:lstStyle/>
          <a:p>
            <a:r>
              <a:rPr lang="en-US" dirty="0"/>
              <a:t>How effective was the Covid-19 vaccine?</a:t>
            </a:r>
          </a:p>
        </p:txBody>
      </p:sp>
      <p:sp>
        <p:nvSpPr>
          <p:cNvPr id="4" name="Text Placeholder 3">
            <a:extLst>
              <a:ext uri="{FF2B5EF4-FFF2-40B4-BE49-F238E27FC236}">
                <a16:creationId xmlns:a16="http://schemas.microsoft.com/office/drawing/2014/main" id="{D8424D3B-DA92-0FBE-B4D9-A8006AE4B289}"/>
              </a:ext>
            </a:extLst>
          </p:cNvPr>
          <p:cNvSpPr>
            <a:spLocks noGrp="1"/>
          </p:cNvSpPr>
          <p:nvPr>
            <p:ph type="body" sz="quarter" idx="15"/>
          </p:nvPr>
        </p:nvSpPr>
        <p:spPr/>
        <p:txBody>
          <a:bodyPr/>
          <a:lstStyle/>
          <a:p>
            <a:endParaRPr lang="en-US" dirty="0"/>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6600CFD8-2F73-FB02-96BD-36B3867899FA}"/>
                  </a:ext>
                </a:extLst>
              </p:cNvPr>
              <p:cNvGraphicFramePr>
                <a:graphicFrameLocks noGrp="1"/>
              </p:cNvGraphicFramePr>
              <p:nvPr>
                <p:ph idx="1"/>
                <p:extLst>
                  <p:ext uri="{D42A27DB-BD31-4B8C-83A1-F6EECF244321}">
                    <p14:modId xmlns:p14="http://schemas.microsoft.com/office/powerpoint/2010/main" val="1573213455"/>
                  </p:ext>
                </p:extLst>
              </p:nvPr>
            </p:nvGraphicFramePr>
            <p:xfrm>
              <a:off x="453585" y="1392464"/>
              <a:ext cx="8320965" cy="2707704"/>
            </p:xfrm>
            <a:graphic>
              <a:graphicData uri="http://schemas.openxmlformats.org/drawingml/2006/table">
                <a:tbl>
                  <a:tblPr firstRow="1" bandRow="1">
                    <a:tableStyleId>{5C22544A-7EE6-4342-B048-85BDC9FD1C3A}</a:tableStyleId>
                  </a:tblPr>
                  <a:tblGrid>
                    <a:gridCol w="4176718">
                      <a:extLst>
                        <a:ext uri="{9D8B030D-6E8A-4147-A177-3AD203B41FA5}">
                          <a16:colId xmlns:a16="http://schemas.microsoft.com/office/drawing/2014/main" val="4048656633"/>
                        </a:ext>
                      </a:extLst>
                    </a:gridCol>
                    <a:gridCol w="2064374">
                      <a:extLst>
                        <a:ext uri="{9D8B030D-6E8A-4147-A177-3AD203B41FA5}">
                          <a16:colId xmlns:a16="http://schemas.microsoft.com/office/drawing/2014/main" val="38267539"/>
                        </a:ext>
                      </a:extLst>
                    </a:gridCol>
                    <a:gridCol w="2079873">
                      <a:extLst>
                        <a:ext uri="{9D8B030D-6E8A-4147-A177-3AD203B41FA5}">
                          <a16:colId xmlns:a16="http://schemas.microsoft.com/office/drawing/2014/main" val="353754694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Vaccine</a:t>
                          </a:r>
                        </a:p>
                      </a:txBody>
                      <a:tcPr anchor="ctr"/>
                    </a:tc>
                    <a:tc>
                      <a:txBody>
                        <a:bodyPr/>
                        <a:lstStyle/>
                        <a:p>
                          <a:pPr algn="ctr"/>
                          <a:r>
                            <a:rPr lang="en-US" dirty="0"/>
                            <a:t>Placebo</a:t>
                          </a:r>
                        </a:p>
                      </a:txBody>
                      <a:tcPr anchor="ctr"/>
                    </a:tc>
                    <a:extLst>
                      <a:ext uri="{0D108BD9-81ED-4DB2-BD59-A6C34878D82A}">
                        <a16:rowId xmlns:a16="http://schemas.microsoft.com/office/drawing/2014/main" val="2365656782"/>
                      </a:ext>
                    </a:extLst>
                  </a:tr>
                  <a:tr h="370840">
                    <a:tc>
                      <a:txBody>
                        <a:bodyPr/>
                        <a:lstStyle/>
                        <a:p>
                          <a:pPr algn="r"/>
                          <a:r>
                            <a:rPr lang="en-US" dirty="0"/>
                            <a:t>Total participants received two doses</a:t>
                          </a:r>
                        </a:p>
                      </a:txBody>
                      <a:tcPr anchor="ctr"/>
                    </a:tc>
                    <a:tc>
                      <a:txBody>
                        <a:bodyPr/>
                        <a:lstStyle/>
                        <a:p>
                          <a:pPr algn="ctr"/>
                          <a:r>
                            <a:rPr lang="en-US" dirty="0"/>
                            <a:t>17,411</a:t>
                          </a:r>
                        </a:p>
                      </a:txBody>
                      <a:tcPr anchor="ctr"/>
                    </a:tc>
                    <a:tc>
                      <a:txBody>
                        <a:bodyPr/>
                        <a:lstStyle/>
                        <a:p>
                          <a:pPr algn="ctr"/>
                          <a:r>
                            <a:rPr lang="en-US" dirty="0"/>
                            <a:t>17,511</a:t>
                          </a:r>
                        </a:p>
                      </a:txBody>
                      <a:tcPr anchor="ctr"/>
                    </a:tc>
                    <a:extLst>
                      <a:ext uri="{0D108BD9-81ED-4DB2-BD59-A6C34878D82A}">
                        <a16:rowId xmlns:a16="http://schemas.microsoft.com/office/drawing/2014/main" val="3977243224"/>
                      </a:ext>
                    </a:extLst>
                  </a:tr>
                  <a:tr h="370840">
                    <a:tc>
                      <a:txBody>
                        <a:bodyPr/>
                        <a:lstStyle/>
                        <a:p>
                          <a:pPr algn="r"/>
                          <a:r>
                            <a:rPr lang="en-US" dirty="0"/>
                            <a:t>Total follow-up time</a:t>
                          </a:r>
                        </a:p>
                      </a:txBody>
                      <a:tcPr anchor="ctr"/>
                    </a:tc>
                    <a:tc>
                      <a:txBody>
                        <a:bodyPr/>
                        <a:lstStyle/>
                        <a:p>
                          <a:pPr algn="ctr"/>
                          <a:r>
                            <a:rPr lang="en-US" dirty="0"/>
                            <a:t>2,214 years</a:t>
                          </a:r>
                        </a:p>
                      </a:txBody>
                      <a:tcPr anchor="ctr"/>
                    </a:tc>
                    <a:tc>
                      <a:txBody>
                        <a:bodyPr/>
                        <a:lstStyle/>
                        <a:p>
                          <a:pPr algn="ctr"/>
                          <a:r>
                            <a:rPr lang="en-US" dirty="0"/>
                            <a:t>2,222 years</a:t>
                          </a:r>
                        </a:p>
                      </a:txBody>
                      <a:tcPr anchor="ctr"/>
                    </a:tc>
                    <a:extLst>
                      <a:ext uri="{0D108BD9-81ED-4DB2-BD59-A6C34878D82A}">
                        <a16:rowId xmlns:a16="http://schemas.microsoft.com/office/drawing/2014/main" val="341006097"/>
                      </a:ext>
                    </a:extLst>
                  </a:tr>
                  <a:tr h="370840">
                    <a:tc>
                      <a:txBody>
                        <a:bodyPr/>
                        <a:lstStyle/>
                        <a:p>
                          <a:pPr algn="r"/>
                          <a:r>
                            <a:rPr lang="en-US" dirty="0"/>
                            <a:t>Covid-19 cases</a:t>
                          </a:r>
                        </a:p>
                      </a:txBody>
                      <a:tcPr anchor="ctr"/>
                    </a:tc>
                    <a:tc>
                      <a:txBody>
                        <a:bodyPr/>
                        <a:lstStyle/>
                        <a:p>
                          <a:pPr algn="ctr"/>
                          <a:r>
                            <a:rPr lang="en-US" dirty="0"/>
                            <a:t>9</a:t>
                          </a:r>
                        </a:p>
                      </a:txBody>
                      <a:tcPr anchor="ctr"/>
                    </a:tc>
                    <a:tc>
                      <a:txBody>
                        <a:bodyPr/>
                        <a:lstStyle/>
                        <a:p>
                          <a:pPr algn="ctr"/>
                          <a:r>
                            <a:rPr lang="en-US" dirty="0"/>
                            <a:t>169</a:t>
                          </a:r>
                        </a:p>
                      </a:txBody>
                      <a:tcPr anchor="ctr"/>
                    </a:tc>
                    <a:extLst>
                      <a:ext uri="{0D108BD9-81ED-4DB2-BD59-A6C34878D82A}">
                        <a16:rowId xmlns:a16="http://schemas.microsoft.com/office/drawing/2014/main" val="715289492"/>
                      </a:ext>
                    </a:extLst>
                  </a:tr>
                  <a:tr h="370840">
                    <a:tc>
                      <a:txBody>
                        <a:bodyPr/>
                        <a:lstStyle/>
                        <a:p>
                          <a:pPr algn="r"/>
                          <a:r>
                            <a:rPr lang="en-US" dirty="0"/>
                            <a:t>Proportion with Covid-19</a:t>
                          </a:r>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17411</m:t>
                                    </m:r>
                                  </m:den>
                                </m:f>
                                <m:r>
                                  <a:rPr lang="en-US" b="0" i="1" smtClean="0">
                                    <a:latin typeface="Cambria Math" panose="02040503050406030204" pitchFamily="18" charset="0"/>
                                  </a:rPr>
                                  <m:t>=0.046%</m:t>
                                </m:r>
                              </m:oMath>
                            </m:oMathPara>
                          </a14:m>
                          <a:endParaRPr lang="en-US"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162</m:t>
                                    </m:r>
                                  </m:num>
                                  <m:den>
                                    <m:r>
                                      <a:rPr lang="en-US" b="0" i="1" smtClean="0">
                                        <a:latin typeface="Cambria Math" panose="02040503050406030204" pitchFamily="18" charset="0"/>
                                      </a:rPr>
                                      <m:t>17511</m:t>
                                    </m:r>
                                  </m:den>
                                </m:f>
                                <m:r>
                                  <a:rPr lang="en-US" b="0" i="1" smtClean="0">
                                    <a:latin typeface="Cambria Math" panose="02040503050406030204" pitchFamily="18" charset="0"/>
                                  </a:rPr>
                                  <m:t>=0.925%</m:t>
                                </m:r>
                              </m:oMath>
                            </m:oMathPara>
                          </a14:m>
                          <a:endParaRPr lang="en-US" dirty="0"/>
                        </a:p>
                      </a:txBody>
                      <a:tcPr anchor="ctr"/>
                    </a:tc>
                    <a:extLst>
                      <a:ext uri="{0D108BD9-81ED-4DB2-BD59-A6C34878D82A}">
                        <a16:rowId xmlns:a16="http://schemas.microsoft.com/office/drawing/2014/main" val="2407953811"/>
                      </a:ext>
                    </a:extLst>
                  </a:tr>
                  <a:tr h="370840">
                    <a:tc>
                      <a:txBody>
                        <a:bodyPr/>
                        <a:lstStyle/>
                        <a:p>
                          <a:pPr algn="r"/>
                          <a:r>
                            <a:rPr lang="en-US" dirty="0"/>
                            <a:t>Vaccine Efficacy*</a:t>
                          </a:r>
                        </a:p>
                      </a:txBody>
                      <a:tcPr anchor="ctr"/>
                    </a:tc>
                    <a:tc gridSpan="2">
                      <a:txBody>
                        <a:bodyPr/>
                        <a:lstStyle/>
                        <a:p>
                          <a:pPr algn="ct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1−</m:t>
                                </m:r>
                                <m:f>
                                  <m:fPr>
                                    <m:ctrlPr>
                                      <a:rPr lang="en-US" i="1" smtClean="0">
                                        <a:latin typeface="Cambria Math" panose="02040503050406030204" pitchFamily="18" charset="0"/>
                                      </a:rPr>
                                    </m:ctrlPr>
                                  </m:fPr>
                                  <m:num>
                                    <m:r>
                                      <a:rPr lang="en-US" b="0" i="1" smtClean="0">
                                        <a:latin typeface="Cambria Math" panose="02040503050406030204" pitchFamily="18" charset="0"/>
                                      </a:rPr>
                                      <m:t>0.046%</m:t>
                                    </m:r>
                                  </m:num>
                                  <m:den>
                                    <m:r>
                                      <a:rPr lang="en-US" b="0" i="1" smtClean="0">
                                        <a:latin typeface="Cambria Math" panose="02040503050406030204" pitchFamily="18" charset="0"/>
                                      </a:rPr>
                                      <m:t>0.925%</m:t>
                                    </m:r>
                                  </m:den>
                                </m:f>
                                <m:r>
                                  <a:rPr lang="en-US" b="0" i="1" smtClean="0">
                                    <a:latin typeface="Cambria Math" panose="02040503050406030204" pitchFamily="18" charset="0"/>
                                  </a:rPr>
                                  <m:t>=95.0%</m:t>
                                </m:r>
                              </m:oMath>
                            </m:oMathPara>
                          </a14:m>
                          <a:endParaRPr lang="en-US" dirty="0"/>
                        </a:p>
                      </a:txBody>
                      <a:tcPr anchor="ctr"/>
                    </a:tc>
                    <a:tc hMerge="1">
                      <a:txBody>
                        <a:bodyPr/>
                        <a:lstStyle/>
                        <a:p>
                          <a:endParaRPr lang="en-US" dirty="0"/>
                        </a:p>
                      </a:txBody>
                      <a:tcPr/>
                    </a:tc>
                    <a:extLst>
                      <a:ext uri="{0D108BD9-81ED-4DB2-BD59-A6C34878D82A}">
                        <a16:rowId xmlns:a16="http://schemas.microsoft.com/office/drawing/2014/main" val="198986671"/>
                      </a:ext>
                    </a:extLst>
                  </a:tr>
                </a:tbl>
              </a:graphicData>
            </a:graphic>
          </p:graphicFrame>
        </mc:Choice>
        <mc:Fallback>
          <p:graphicFrame>
            <p:nvGraphicFramePr>
              <p:cNvPr id="6" name="Table 6">
                <a:extLst>
                  <a:ext uri="{FF2B5EF4-FFF2-40B4-BE49-F238E27FC236}">
                    <a16:creationId xmlns:a16="http://schemas.microsoft.com/office/drawing/2014/main" id="{6600CFD8-2F73-FB02-96BD-36B3867899FA}"/>
                  </a:ext>
                </a:extLst>
              </p:cNvPr>
              <p:cNvGraphicFramePr>
                <a:graphicFrameLocks noGrp="1"/>
              </p:cNvGraphicFramePr>
              <p:nvPr>
                <p:ph idx="1"/>
                <p:extLst>
                  <p:ext uri="{D42A27DB-BD31-4B8C-83A1-F6EECF244321}">
                    <p14:modId xmlns:p14="http://schemas.microsoft.com/office/powerpoint/2010/main" val="1573213455"/>
                  </p:ext>
                </p:extLst>
              </p:nvPr>
            </p:nvGraphicFramePr>
            <p:xfrm>
              <a:off x="453585" y="1392464"/>
              <a:ext cx="8320965" cy="2707704"/>
            </p:xfrm>
            <a:graphic>
              <a:graphicData uri="http://schemas.openxmlformats.org/drawingml/2006/table">
                <a:tbl>
                  <a:tblPr firstRow="1" bandRow="1">
                    <a:tableStyleId>{5C22544A-7EE6-4342-B048-85BDC9FD1C3A}</a:tableStyleId>
                  </a:tblPr>
                  <a:tblGrid>
                    <a:gridCol w="4176718">
                      <a:extLst>
                        <a:ext uri="{9D8B030D-6E8A-4147-A177-3AD203B41FA5}">
                          <a16:colId xmlns:a16="http://schemas.microsoft.com/office/drawing/2014/main" val="4048656633"/>
                        </a:ext>
                      </a:extLst>
                    </a:gridCol>
                    <a:gridCol w="2064374">
                      <a:extLst>
                        <a:ext uri="{9D8B030D-6E8A-4147-A177-3AD203B41FA5}">
                          <a16:colId xmlns:a16="http://schemas.microsoft.com/office/drawing/2014/main" val="38267539"/>
                        </a:ext>
                      </a:extLst>
                    </a:gridCol>
                    <a:gridCol w="2079873">
                      <a:extLst>
                        <a:ext uri="{9D8B030D-6E8A-4147-A177-3AD203B41FA5}">
                          <a16:colId xmlns:a16="http://schemas.microsoft.com/office/drawing/2014/main" val="3537546944"/>
                        </a:ext>
                      </a:extLst>
                    </a:gridCol>
                  </a:tblGrid>
                  <a:tr h="370840">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Vaccine</a:t>
                          </a:r>
                        </a:p>
                      </a:txBody>
                      <a:tcPr anchor="ctr"/>
                    </a:tc>
                    <a:tc>
                      <a:txBody>
                        <a:bodyPr/>
                        <a:lstStyle/>
                        <a:p>
                          <a:pPr algn="ctr"/>
                          <a:r>
                            <a:rPr lang="en-US" dirty="0"/>
                            <a:t>Placebo</a:t>
                          </a:r>
                        </a:p>
                      </a:txBody>
                      <a:tcPr anchor="ctr"/>
                    </a:tc>
                    <a:extLst>
                      <a:ext uri="{0D108BD9-81ED-4DB2-BD59-A6C34878D82A}">
                        <a16:rowId xmlns:a16="http://schemas.microsoft.com/office/drawing/2014/main" val="2365656782"/>
                      </a:ext>
                    </a:extLst>
                  </a:tr>
                  <a:tr h="370840">
                    <a:tc>
                      <a:txBody>
                        <a:bodyPr/>
                        <a:lstStyle/>
                        <a:p>
                          <a:pPr algn="r"/>
                          <a:r>
                            <a:rPr lang="en-US" dirty="0"/>
                            <a:t>Total participants received two doses</a:t>
                          </a:r>
                        </a:p>
                      </a:txBody>
                      <a:tcPr anchor="ctr"/>
                    </a:tc>
                    <a:tc>
                      <a:txBody>
                        <a:bodyPr/>
                        <a:lstStyle/>
                        <a:p>
                          <a:pPr algn="ctr"/>
                          <a:r>
                            <a:rPr lang="en-US" dirty="0"/>
                            <a:t>17,411</a:t>
                          </a:r>
                        </a:p>
                      </a:txBody>
                      <a:tcPr anchor="ctr"/>
                    </a:tc>
                    <a:tc>
                      <a:txBody>
                        <a:bodyPr/>
                        <a:lstStyle/>
                        <a:p>
                          <a:pPr algn="ctr"/>
                          <a:r>
                            <a:rPr lang="en-US" dirty="0"/>
                            <a:t>17,511</a:t>
                          </a:r>
                        </a:p>
                      </a:txBody>
                      <a:tcPr anchor="ctr"/>
                    </a:tc>
                    <a:extLst>
                      <a:ext uri="{0D108BD9-81ED-4DB2-BD59-A6C34878D82A}">
                        <a16:rowId xmlns:a16="http://schemas.microsoft.com/office/drawing/2014/main" val="3977243224"/>
                      </a:ext>
                    </a:extLst>
                  </a:tr>
                  <a:tr h="370840">
                    <a:tc>
                      <a:txBody>
                        <a:bodyPr/>
                        <a:lstStyle/>
                        <a:p>
                          <a:pPr algn="r"/>
                          <a:r>
                            <a:rPr lang="en-US" dirty="0"/>
                            <a:t>Total follow-up time</a:t>
                          </a:r>
                        </a:p>
                      </a:txBody>
                      <a:tcPr anchor="ctr"/>
                    </a:tc>
                    <a:tc>
                      <a:txBody>
                        <a:bodyPr/>
                        <a:lstStyle/>
                        <a:p>
                          <a:pPr algn="ctr"/>
                          <a:r>
                            <a:rPr lang="en-US" dirty="0"/>
                            <a:t>2,214 years</a:t>
                          </a:r>
                        </a:p>
                      </a:txBody>
                      <a:tcPr anchor="ctr"/>
                    </a:tc>
                    <a:tc>
                      <a:txBody>
                        <a:bodyPr/>
                        <a:lstStyle/>
                        <a:p>
                          <a:pPr algn="ctr"/>
                          <a:r>
                            <a:rPr lang="en-US" dirty="0"/>
                            <a:t>2,222 years</a:t>
                          </a:r>
                        </a:p>
                      </a:txBody>
                      <a:tcPr anchor="ctr"/>
                    </a:tc>
                    <a:extLst>
                      <a:ext uri="{0D108BD9-81ED-4DB2-BD59-A6C34878D82A}">
                        <a16:rowId xmlns:a16="http://schemas.microsoft.com/office/drawing/2014/main" val="341006097"/>
                      </a:ext>
                    </a:extLst>
                  </a:tr>
                  <a:tr h="370840">
                    <a:tc>
                      <a:txBody>
                        <a:bodyPr/>
                        <a:lstStyle/>
                        <a:p>
                          <a:pPr algn="r"/>
                          <a:r>
                            <a:rPr lang="en-US" dirty="0"/>
                            <a:t>Covid-19 cases</a:t>
                          </a:r>
                        </a:p>
                      </a:txBody>
                      <a:tcPr anchor="ctr"/>
                    </a:tc>
                    <a:tc>
                      <a:txBody>
                        <a:bodyPr/>
                        <a:lstStyle/>
                        <a:p>
                          <a:pPr algn="ctr"/>
                          <a:r>
                            <a:rPr lang="en-US" dirty="0"/>
                            <a:t>9</a:t>
                          </a:r>
                        </a:p>
                      </a:txBody>
                      <a:tcPr anchor="ctr"/>
                    </a:tc>
                    <a:tc>
                      <a:txBody>
                        <a:bodyPr/>
                        <a:lstStyle/>
                        <a:p>
                          <a:pPr algn="ctr"/>
                          <a:r>
                            <a:rPr lang="en-US" dirty="0"/>
                            <a:t>169</a:t>
                          </a:r>
                        </a:p>
                      </a:txBody>
                      <a:tcPr anchor="ctr"/>
                    </a:tc>
                    <a:extLst>
                      <a:ext uri="{0D108BD9-81ED-4DB2-BD59-A6C34878D82A}">
                        <a16:rowId xmlns:a16="http://schemas.microsoft.com/office/drawing/2014/main" val="715289492"/>
                      </a:ext>
                    </a:extLst>
                  </a:tr>
                  <a:tr h="606870">
                    <a:tc>
                      <a:txBody>
                        <a:bodyPr/>
                        <a:lstStyle/>
                        <a:p>
                          <a:pPr algn="r"/>
                          <a:r>
                            <a:rPr lang="en-US" dirty="0"/>
                            <a:t>Proportion with Covid-19</a:t>
                          </a:r>
                        </a:p>
                      </a:txBody>
                      <a:tcPr anchor="ctr"/>
                    </a:tc>
                    <a:tc>
                      <a:txBody>
                        <a:bodyPr/>
                        <a:lstStyle/>
                        <a:p>
                          <a:endParaRPr lang="en-US"/>
                        </a:p>
                      </a:txBody>
                      <a:tcPr anchor="ctr">
                        <a:blipFill>
                          <a:blip r:embed="rId2"/>
                          <a:stretch>
                            <a:fillRect l="-202655" t="-249000" r="-101770" b="-103000"/>
                          </a:stretch>
                        </a:blipFill>
                      </a:tcPr>
                    </a:tc>
                    <a:tc>
                      <a:txBody>
                        <a:bodyPr/>
                        <a:lstStyle/>
                        <a:p>
                          <a:endParaRPr lang="en-US"/>
                        </a:p>
                      </a:txBody>
                      <a:tcPr anchor="ctr">
                        <a:blipFill>
                          <a:blip r:embed="rId2"/>
                          <a:stretch>
                            <a:fillRect l="-300880" t="-249000" r="-1173" b="-103000"/>
                          </a:stretch>
                        </a:blipFill>
                      </a:tcPr>
                    </a:tc>
                    <a:extLst>
                      <a:ext uri="{0D108BD9-81ED-4DB2-BD59-A6C34878D82A}">
                        <a16:rowId xmlns:a16="http://schemas.microsoft.com/office/drawing/2014/main" val="2407953811"/>
                      </a:ext>
                    </a:extLst>
                  </a:tr>
                  <a:tr h="617474">
                    <a:tc>
                      <a:txBody>
                        <a:bodyPr/>
                        <a:lstStyle/>
                        <a:p>
                          <a:pPr algn="r"/>
                          <a:r>
                            <a:rPr lang="en-US" dirty="0"/>
                            <a:t>Vaccine Efficacy*</a:t>
                          </a:r>
                        </a:p>
                      </a:txBody>
                      <a:tcPr anchor="ctr"/>
                    </a:tc>
                    <a:tc gridSpan="2">
                      <a:txBody>
                        <a:bodyPr/>
                        <a:lstStyle/>
                        <a:p>
                          <a:endParaRPr lang="en-US"/>
                        </a:p>
                      </a:txBody>
                      <a:tcPr anchor="ctr">
                        <a:blipFill>
                          <a:blip r:embed="rId2"/>
                          <a:stretch>
                            <a:fillRect l="-101029" t="-345545" r="-588" b="-1980"/>
                          </a:stretch>
                        </a:blipFill>
                      </a:tcPr>
                    </a:tc>
                    <a:tc hMerge="1">
                      <a:txBody>
                        <a:bodyPr/>
                        <a:lstStyle/>
                        <a:p>
                          <a:endParaRPr lang="en-US" dirty="0"/>
                        </a:p>
                      </a:txBody>
                      <a:tcPr/>
                    </a:tc>
                    <a:extLst>
                      <a:ext uri="{0D108BD9-81ED-4DB2-BD59-A6C34878D82A}">
                        <a16:rowId xmlns:a16="http://schemas.microsoft.com/office/drawing/2014/main" val="198986671"/>
                      </a:ext>
                    </a:extLst>
                  </a:tr>
                </a:tbl>
              </a:graphicData>
            </a:graphic>
          </p:graphicFrame>
        </mc:Fallback>
      </mc:AlternateContent>
      <p:sp>
        <p:nvSpPr>
          <p:cNvPr id="5" name="TextBox 4">
            <a:extLst>
              <a:ext uri="{FF2B5EF4-FFF2-40B4-BE49-F238E27FC236}">
                <a16:creationId xmlns:a16="http://schemas.microsoft.com/office/drawing/2014/main" id="{DEAD87F4-8ED2-016A-CDE5-E79BC67BBA23}"/>
              </a:ext>
            </a:extLst>
          </p:cNvPr>
          <p:cNvSpPr txBox="1"/>
          <p:nvPr/>
        </p:nvSpPr>
        <p:spPr bwMode="auto">
          <a:xfrm>
            <a:off x="675330" y="4300871"/>
            <a:ext cx="7901202" cy="338554"/>
          </a:xfrm>
          <a:prstGeom prst="rect">
            <a:avLst/>
          </a:prstGeom>
          <a:noFill/>
          <a:ln w="19050" algn="ctr">
            <a:noFill/>
            <a:miter lim="800000"/>
            <a:headEnd/>
            <a:tailEnd/>
          </a:ln>
        </p:spPr>
        <p:txBody>
          <a:bodyPr wrap="none" lIns="0" tIns="0" rIns="0" bIns="0" rtlCol="0">
            <a:spAutoFit/>
          </a:bodyPr>
          <a:lstStyle/>
          <a:p>
            <a:r>
              <a:rPr lang="en-US" sz="1100" dirty="0"/>
              <a:t>* Primary analysis was a Bayesian Analysis with the use of a beta-binomial model with prior beta (0.700102, 1) adjusted for the</a:t>
            </a:r>
          </a:p>
          <a:p>
            <a:r>
              <a:rPr lang="en-US" sz="1100" dirty="0"/>
              <a:t>surveillance time.</a:t>
            </a:r>
          </a:p>
        </p:txBody>
      </p:sp>
    </p:spTree>
    <p:extLst>
      <p:ext uri="{BB962C8B-B14F-4D97-AF65-F5344CB8AC3E}">
        <p14:creationId xmlns:p14="http://schemas.microsoft.com/office/powerpoint/2010/main" val="26162919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BA007-8A1C-0474-C476-2D6A98E4E20A}"/>
              </a:ext>
            </a:extLst>
          </p:cNvPr>
          <p:cNvSpPr>
            <a:spLocks noGrp="1"/>
          </p:cNvSpPr>
          <p:nvPr>
            <p:ph type="sldNum" sz="quarter" idx="13"/>
          </p:nvPr>
        </p:nvSpPr>
        <p:spPr/>
        <p:txBody>
          <a:bodyPr/>
          <a:lstStyle/>
          <a:p>
            <a:fld id="{7BCC8D0D-EAEC-449D-9161-023DFF90F2E2}" type="slidenum">
              <a:rPr lang="en-US" smtClean="0"/>
              <a:pPr/>
              <a:t>21</a:t>
            </a:fld>
            <a:endParaRPr lang="en-US" dirty="0"/>
          </a:p>
        </p:txBody>
      </p:sp>
      <p:sp>
        <p:nvSpPr>
          <p:cNvPr id="3" name="Title 2">
            <a:extLst>
              <a:ext uri="{FF2B5EF4-FFF2-40B4-BE49-F238E27FC236}">
                <a16:creationId xmlns:a16="http://schemas.microsoft.com/office/drawing/2014/main" id="{A6F6D7B5-8EB1-D29B-0F5D-2424AAA1AAC2}"/>
              </a:ext>
            </a:extLst>
          </p:cNvPr>
          <p:cNvSpPr>
            <a:spLocks noGrp="1"/>
          </p:cNvSpPr>
          <p:nvPr>
            <p:ph type="title"/>
          </p:nvPr>
        </p:nvSpPr>
        <p:spPr/>
        <p:txBody>
          <a:bodyPr/>
          <a:lstStyle/>
          <a:p>
            <a:r>
              <a:rPr lang="en-US" sz="2400" dirty="0"/>
              <a:t>Safety of Covid-19 vaccine (median follow-up of 2 months)</a:t>
            </a:r>
          </a:p>
        </p:txBody>
      </p:sp>
      <p:sp>
        <p:nvSpPr>
          <p:cNvPr id="4" name="Text Placeholder 3">
            <a:extLst>
              <a:ext uri="{FF2B5EF4-FFF2-40B4-BE49-F238E27FC236}">
                <a16:creationId xmlns:a16="http://schemas.microsoft.com/office/drawing/2014/main" id="{A84F2061-BE42-A4FE-8C77-82913C627304}"/>
              </a:ext>
            </a:extLst>
          </p:cNvPr>
          <p:cNvSpPr>
            <a:spLocks noGrp="1"/>
          </p:cNvSpPr>
          <p:nvPr>
            <p:ph type="body" sz="quarter" idx="15"/>
          </p:nvPr>
        </p:nvSpPr>
        <p:spPr/>
        <p:txBody>
          <a:bodyPr/>
          <a:lstStyle/>
          <a:p>
            <a:endParaRPr lang="en-US" dirty="0"/>
          </a:p>
        </p:txBody>
      </p:sp>
      <p:pic>
        <p:nvPicPr>
          <p:cNvPr id="9" name="Content Placeholder 8">
            <a:extLst>
              <a:ext uri="{FF2B5EF4-FFF2-40B4-BE49-F238E27FC236}">
                <a16:creationId xmlns:a16="http://schemas.microsoft.com/office/drawing/2014/main" id="{0CA9B4A5-9693-7AF3-6B37-E004FD724606}"/>
              </a:ext>
            </a:extLst>
          </p:cNvPr>
          <p:cNvPicPr>
            <a:picLocks noGrp="1" noChangeAspect="1"/>
          </p:cNvPicPr>
          <p:nvPr>
            <p:ph idx="1"/>
          </p:nvPr>
        </p:nvPicPr>
        <p:blipFill rotWithShape="1">
          <a:blip r:embed="rId2"/>
          <a:srcRect r="4843"/>
          <a:stretch/>
        </p:blipFill>
        <p:spPr>
          <a:xfrm>
            <a:off x="1657943" y="4755440"/>
            <a:ext cx="5648042" cy="359965"/>
          </a:xfrm>
        </p:spPr>
      </p:pic>
      <p:pic>
        <p:nvPicPr>
          <p:cNvPr id="7" name="Picture 6">
            <a:extLst>
              <a:ext uri="{FF2B5EF4-FFF2-40B4-BE49-F238E27FC236}">
                <a16:creationId xmlns:a16="http://schemas.microsoft.com/office/drawing/2014/main" id="{E8749FEA-A506-0D1B-50F7-1352B93631DD}"/>
              </a:ext>
            </a:extLst>
          </p:cNvPr>
          <p:cNvPicPr>
            <a:picLocks noChangeAspect="1"/>
          </p:cNvPicPr>
          <p:nvPr/>
        </p:nvPicPr>
        <p:blipFill>
          <a:blip r:embed="rId3"/>
          <a:stretch>
            <a:fillRect/>
          </a:stretch>
        </p:blipFill>
        <p:spPr>
          <a:xfrm>
            <a:off x="1521891" y="810039"/>
            <a:ext cx="5841046" cy="3869562"/>
          </a:xfrm>
          <a:prstGeom prst="rect">
            <a:avLst/>
          </a:prstGeom>
        </p:spPr>
      </p:pic>
    </p:spTree>
    <p:extLst>
      <p:ext uri="{BB962C8B-B14F-4D97-AF65-F5344CB8AC3E}">
        <p14:creationId xmlns:p14="http://schemas.microsoft.com/office/powerpoint/2010/main" val="38636285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8CCCB3-29EB-1CDB-420F-75031A341492}"/>
              </a:ext>
            </a:extLst>
          </p:cNvPr>
          <p:cNvSpPr>
            <a:spLocks noGrp="1"/>
          </p:cNvSpPr>
          <p:nvPr>
            <p:ph type="sldNum" sz="quarter" idx="13"/>
          </p:nvPr>
        </p:nvSpPr>
        <p:spPr/>
        <p:txBody>
          <a:bodyPr/>
          <a:lstStyle/>
          <a:p>
            <a:fld id="{7BCC8D0D-EAEC-449D-9161-023DFF90F2E2}" type="slidenum">
              <a:rPr lang="en-US" smtClean="0"/>
              <a:pPr/>
              <a:t>22</a:t>
            </a:fld>
            <a:endParaRPr lang="en-US" dirty="0"/>
          </a:p>
        </p:txBody>
      </p:sp>
      <p:sp>
        <p:nvSpPr>
          <p:cNvPr id="3" name="Title 2">
            <a:extLst>
              <a:ext uri="{FF2B5EF4-FFF2-40B4-BE49-F238E27FC236}">
                <a16:creationId xmlns:a16="http://schemas.microsoft.com/office/drawing/2014/main" id="{D9F3A283-9FA0-7E96-0502-0AE5A947E6A6}"/>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2B92DB99-41A0-1002-0601-8739D09BED89}"/>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88693B87-7F8E-64C5-8041-5EBBF59216C7}"/>
              </a:ext>
            </a:extLst>
          </p:cNvPr>
          <p:cNvSpPr>
            <a:spLocks noGrp="1"/>
          </p:cNvSpPr>
          <p:nvPr>
            <p:ph idx="1"/>
          </p:nvPr>
        </p:nvSpPr>
        <p:spPr/>
        <p:txBody>
          <a:bodyPr/>
          <a:lstStyle/>
          <a:p>
            <a:r>
              <a:rPr lang="en-US" dirty="0"/>
              <a:t>News Reports.</a:t>
            </a:r>
          </a:p>
        </p:txBody>
      </p:sp>
      <p:pic>
        <p:nvPicPr>
          <p:cNvPr id="8" name="Picture 7">
            <a:extLst>
              <a:ext uri="{FF2B5EF4-FFF2-40B4-BE49-F238E27FC236}">
                <a16:creationId xmlns:a16="http://schemas.microsoft.com/office/drawing/2014/main" id="{A1963DD8-6BD7-7BC3-7F54-F7837C9698BA}"/>
              </a:ext>
            </a:extLst>
          </p:cNvPr>
          <p:cNvPicPr>
            <a:picLocks noChangeAspect="1"/>
          </p:cNvPicPr>
          <p:nvPr/>
        </p:nvPicPr>
        <p:blipFill>
          <a:blip r:embed="rId2"/>
          <a:stretch>
            <a:fillRect/>
          </a:stretch>
        </p:blipFill>
        <p:spPr>
          <a:xfrm>
            <a:off x="137351" y="0"/>
            <a:ext cx="6945684" cy="2674578"/>
          </a:xfrm>
          <a:prstGeom prst="rect">
            <a:avLst/>
          </a:prstGeom>
        </p:spPr>
      </p:pic>
      <p:pic>
        <p:nvPicPr>
          <p:cNvPr id="16" name="Picture 15">
            <a:extLst>
              <a:ext uri="{FF2B5EF4-FFF2-40B4-BE49-F238E27FC236}">
                <a16:creationId xmlns:a16="http://schemas.microsoft.com/office/drawing/2014/main" id="{6C891215-C3AB-155A-AE9C-98BF76527668}"/>
              </a:ext>
            </a:extLst>
          </p:cNvPr>
          <p:cNvPicPr>
            <a:picLocks noChangeAspect="1"/>
          </p:cNvPicPr>
          <p:nvPr/>
        </p:nvPicPr>
        <p:blipFill rotWithShape="1">
          <a:blip r:embed="rId3"/>
          <a:srcRect l="17072" r="35448" b="3635"/>
          <a:stretch/>
        </p:blipFill>
        <p:spPr>
          <a:xfrm>
            <a:off x="-428562" y="2030068"/>
            <a:ext cx="3941546" cy="4956553"/>
          </a:xfrm>
          <a:prstGeom prst="rect">
            <a:avLst/>
          </a:prstGeom>
        </p:spPr>
      </p:pic>
      <p:pic>
        <p:nvPicPr>
          <p:cNvPr id="18" name="Picture 17">
            <a:extLst>
              <a:ext uri="{FF2B5EF4-FFF2-40B4-BE49-F238E27FC236}">
                <a16:creationId xmlns:a16="http://schemas.microsoft.com/office/drawing/2014/main" id="{4E4B35F9-24B4-D9FD-F892-A55A3BE113FC}"/>
              </a:ext>
            </a:extLst>
          </p:cNvPr>
          <p:cNvPicPr>
            <a:picLocks noChangeAspect="1"/>
          </p:cNvPicPr>
          <p:nvPr/>
        </p:nvPicPr>
        <p:blipFill rotWithShape="1">
          <a:blip r:embed="rId4"/>
          <a:srcRect r="14679" b="62876"/>
          <a:stretch/>
        </p:blipFill>
        <p:spPr>
          <a:xfrm>
            <a:off x="3384562" y="3629641"/>
            <a:ext cx="5601896" cy="1909498"/>
          </a:xfrm>
          <a:prstGeom prst="rect">
            <a:avLst/>
          </a:prstGeom>
        </p:spPr>
      </p:pic>
      <p:pic>
        <p:nvPicPr>
          <p:cNvPr id="20" name="Picture 19">
            <a:extLst>
              <a:ext uri="{FF2B5EF4-FFF2-40B4-BE49-F238E27FC236}">
                <a16:creationId xmlns:a16="http://schemas.microsoft.com/office/drawing/2014/main" id="{7825DD4F-48FB-FB7C-610D-9E1D5F6A33F1}"/>
              </a:ext>
            </a:extLst>
          </p:cNvPr>
          <p:cNvPicPr>
            <a:picLocks noChangeAspect="1"/>
          </p:cNvPicPr>
          <p:nvPr/>
        </p:nvPicPr>
        <p:blipFill rotWithShape="1">
          <a:blip r:embed="rId5"/>
          <a:srcRect r="10907" b="25768"/>
          <a:stretch/>
        </p:blipFill>
        <p:spPr>
          <a:xfrm>
            <a:off x="5349371" y="1226532"/>
            <a:ext cx="4867846" cy="3182974"/>
          </a:xfrm>
          <a:prstGeom prst="rect">
            <a:avLst/>
          </a:prstGeom>
        </p:spPr>
      </p:pic>
    </p:spTree>
    <p:extLst>
      <p:ext uri="{BB962C8B-B14F-4D97-AF65-F5344CB8AC3E}">
        <p14:creationId xmlns:p14="http://schemas.microsoft.com/office/powerpoint/2010/main" val="10331343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3A97B-BB5A-8D34-3326-83C9F75A1B5B}"/>
              </a:ext>
            </a:extLst>
          </p:cNvPr>
          <p:cNvSpPr>
            <a:spLocks noGrp="1"/>
          </p:cNvSpPr>
          <p:nvPr>
            <p:ph type="sldNum" sz="quarter" idx="12"/>
          </p:nvPr>
        </p:nvSpPr>
        <p:spPr/>
        <p:txBody>
          <a:bodyPr/>
          <a:lstStyle/>
          <a:p>
            <a:fld id="{7BCC8D0D-EAEC-449D-9161-023DFF90F2E2}" type="slidenum">
              <a:rPr lang="en-US" smtClean="0"/>
              <a:pPr/>
              <a:t>23</a:t>
            </a:fld>
            <a:endParaRPr lang="en-US" dirty="0"/>
          </a:p>
        </p:txBody>
      </p:sp>
      <p:sp>
        <p:nvSpPr>
          <p:cNvPr id="6" name="Title 5">
            <a:extLst>
              <a:ext uri="{FF2B5EF4-FFF2-40B4-BE49-F238E27FC236}">
                <a16:creationId xmlns:a16="http://schemas.microsoft.com/office/drawing/2014/main" id="{05F41562-CE38-16A6-63BB-ACD32C560FC0}"/>
              </a:ext>
            </a:extLst>
          </p:cNvPr>
          <p:cNvSpPr>
            <a:spLocks noGrp="1"/>
          </p:cNvSpPr>
          <p:nvPr>
            <p:ph type="title"/>
          </p:nvPr>
        </p:nvSpPr>
        <p:spPr/>
        <p:txBody>
          <a:bodyPr/>
          <a:lstStyle/>
          <a:p>
            <a:r>
              <a:rPr lang="en-US" dirty="0"/>
              <a:t>Bias in randomized clinical trials</a:t>
            </a:r>
          </a:p>
        </p:txBody>
      </p:sp>
    </p:spTree>
    <p:extLst>
      <p:ext uri="{BB962C8B-B14F-4D97-AF65-F5344CB8AC3E}">
        <p14:creationId xmlns:p14="http://schemas.microsoft.com/office/powerpoint/2010/main" val="34745378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81ED2-7BD3-2374-B17C-70B9FBC7269D}"/>
              </a:ext>
            </a:extLst>
          </p:cNvPr>
          <p:cNvSpPr>
            <a:spLocks noGrp="1"/>
          </p:cNvSpPr>
          <p:nvPr>
            <p:ph type="sldNum" sz="quarter" idx="13"/>
          </p:nvPr>
        </p:nvSpPr>
        <p:spPr/>
        <p:txBody>
          <a:bodyPr/>
          <a:lstStyle/>
          <a:p>
            <a:fld id="{7BCC8D0D-EAEC-449D-9161-023DFF90F2E2}" type="slidenum">
              <a:rPr lang="en-US" smtClean="0"/>
              <a:pPr/>
              <a:t>24</a:t>
            </a:fld>
            <a:endParaRPr lang="en-US" dirty="0"/>
          </a:p>
        </p:txBody>
      </p:sp>
      <p:sp>
        <p:nvSpPr>
          <p:cNvPr id="7" name="Title 6">
            <a:extLst>
              <a:ext uri="{FF2B5EF4-FFF2-40B4-BE49-F238E27FC236}">
                <a16:creationId xmlns:a16="http://schemas.microsoft.com/office/drawing/2014/main" id="{BF861C7A-CD9B-40DD-5E0F-4F963C9174DB}"/>
              </a:ext>
            </a:extLst>
          </p:cNvPr>
          <p:cNvSpPr>
            <a:spLocks noGrp="1"/>
          </p:cNvSpPr>
          <p:nvPr>
            <p:ph type="title"/>
          </p:nvPr>
        </p:nvSpPr>
        <p:spPr/>
        <p:txBody>
          <a:bodyPr/>
          <a:lstStyle/>
          <a:p>
            <a:r>
              <a:rPr lang="en-US" dirty="0"/>
              <a:t>Randomized controlled trials</a:t>
            </a:r>
          </a:p>
        </p:txBody>
      </p:sp>
      <p:sp>
        <p:nvSpPr>
          <p:cNvPr id="9" name="Text Placeholder 8">
            <a:extLst>
              <a:ext uri="{FF2B5EF4-FFF2-40B4-BE49-F238E27FC236}">
                <a16:creationId xmlns:a16="http://schemas.microsoft.com/office/drawing/2014/main" id="{F831B90F-300B-459B-E1CD-8C3EEE52CA5B}"/>
              </a:ext>
            </a:extLst>
          </p:cNvPr>
          <p:cNvSpPr>
            <a:spLocks noGrp="1"/>
          </p:cNvSpPr>
          <p:nvPr>
            <p:ph type="body" sz="quarter" idx="15"/>
          </p:nvPr>
        </p:nvSpPr>
        <p:spPr/>
        <p:txBody>
          <a:bodyPr/>
          <a:lstStyle/>
          <a:p>
            <a:endParaRPr lang="en-US" dirty="0"/>
          </a:p>
        </p:txBody>
      </p:sp>
      <p:sp>
        <p:nvSpPr>
          <p:cNvPr id="8" name="Content Placeholder 7">
            <a:extLst>
              <a:ext uri="{FF2B5EF4-FFF2-40B4-BE49-F238E27FC236}">
                <a16:creationId xmlns:a16="http://schemas.microsoft.com/office/drawing/2014/main" id="{7CBF2A5B-B634-1BA1-6D10-0DE763A62A33}"/>
              </a:ext>
            </a:extLst>
          </p:cNvPr>
          <p:cNvSpPr>
            <a:spLocks noGrp="1"/>
          </p:cNvSpPr>
          <p:nvPr>
            <p:ph idx="1"/>
          </p:nvPr>
        </p:nvSpPr>
        <p:spPr/>
        <p:txBody>
          <a:bodyPr/>
          <a:lstStyle/>
          <a:p>
            <a:r>
              <a:rPr lang="en-US" dirty="0"/>
              <a:t>Highest quality of evidence, but quality can be reduced by several sources of bias. </a:t>
            </a:r>
          </a:p>
          <a:p>
            <a:pPr lvl="1"/>
            <a:r>
              <a:rPr lang="en-US" dirty="0"/>
              <a:t>Lack of blinding</a:t>
            </a:r>
          </a:p>
          <a:p>
            <a:pPr lvl="1"/>
            <a:r>
              <a:rPr lang="en-US" dirty="0"/>
              <a:t>Patient drop-out</a:t>
            </a:r>
          </a:p>
          <a:p>
            <a:pPr lvl="1"/>
            <a:endParaRPr lang="en-US" dirty="0"/>
          </a:p>
          <a:p>
            <a:pPr lvl="1"/>
            <a:endParaRPr lang="en-US" dirty="0"/>
          </a:p>
        </p:txBody>
      </p:sp>
    </p:spTree>
    <p:extLst>
      <p:ext uri="{BB962C8B-B14F-4D97-AF65-F5344CB8AC3E}">
        <p14:creationId xmlns:p14="http://schemas.microsoft.com/office/powerpoint/2010/main" val="1752466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570D2-F0B8-D2A0-AE80-5B3ADC4EEC50}"/>
              </a:ext>
            </a:extLst>
          </p:cNvPr>
          <p:cNvSpPr>
            <a:spLocks noGrp="1"/>
          </p:cNvSpPr>
          <p:nvPr>
            <p:ph type="title"/>
          </p:nvPr>
        </p:nvSpPr>
        <p:spPr/>
        <p:txBody>
          <a:bodyPr/>
          <a:lstStyle/>
          <a:p>
            <a:r>
              <a:rPr lang="en-US" dirty="0"/>
              <a:t>Bias</a:t>
            </a:r>
          </a:p>
        </p:txBody>
      </p:sp>
      <p:sp>
        <p:nvSpPr>
          <p:cNvPr id="6" name="Text Placeholder 5">
            <a:extLst>
              <a:ext uri="{FF2B5EF4-FFF2-40B4-BE49-F238E27FC236}">
                <a16:creationId xmlns:a16="http://schemas.microsoft.com/office/drawing/2014/main" id="{092488FE-8EA4-E7F3-CCEE-4F6544458C3B}"/>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461CB303-03A0-31E0-167B-40ABBFE69E9E}"/>
              </a:ext>
            </a:extLst>
          </p:cNvPr>
          <p:cNvSpPr>
            <a:spLocks noGrp="1"/>
          </p:cNvSpPr>
          <p:nvPr>
            <p:ph idx="1"/>
          </p:nvPr>
        </p:nvSpPr>
        <p:spPr>
          <a:xfrm>
            <a:off x="459683" y="1372626"/>
            <a:ext cx="8137665" cy="2932045"/>
          </a:xfrm>
        </p:spPr>
        <p:txBody>
          <a:bodyPr/>
          <a:lstStyle/>
          <a:p>
            <a:r>
              <a:rPr lang="en-US" dirty="0"/>
              <a:t>Statistical bias is the difference between an estimate and the true value of a parameter</a:t>
            </a:r>
          </a:p>
          <a:p>
            <a:r>
              <a:rPr lang="en-US" dirty="0"/>
              <a:t>Bias vs Precision</a:t>
            </a:r>
          </a:p>
          <a:p>
            <a:r>
              <a:rPr lang="en-US" dirty="0"/>
              <a:t>Many sources of bias</a:t>
            </a:r>
          </a:p>
          <a:p>
            <a:endParaRPr lang="en-US" dirty="0"/>
          </a:p>
        </p:txBody>
      </p:sp>
      <p:pic>
        <p:nvPicPr>
          <p:cNvPr id="10" name="Picture 9" descr="Icon&#10;&#10;Description automatically generated">
            <a:extLst>
              <a:ext uri="{FF2B5EF4-FFF2-40B4-BE49-F238E27FC236}">
                <a16:creationId xmlns:a16="http://schemas.microsoft.com/office/drawing/2014/main" id="{BC334E0F-162D-F9A6-B908-809E204C84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83696" y="2628265"/>
            <a:ext cx="957098" cy="1005818"/>
          </a:xfrm>
          <a:prstGeom prst="rect">
            <a:avLst/>
          </a:prstGeom>
        </p:spPr>
      </p:pic>
      <p:pic>
        <p:nvPicPr>
          <p:cNvPr id="11" name="Picture 10" descr="Icon&#10;&#10;Description automatically generated">
            <a:extLst>
              <a:ext uri="{FF2B5EF4-FFF2-40B4-BE49-F238E27FC236}">
                <a16:creationId xmlns:a16="http://schemas.microsoft.com/office/drawing/2014/main" id="{28ACD2CF-F7C3-F3BD-5D35-3028F7F33F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28440" y="2628265"/>
            <a:ext cx="957098" cy="1005818"/>
          </a:xfrm>
          <a:prstGeom prst="rect">
            <a:avLst/>
          </a:prstGeom>
        </p:spPr>
      </p:pic>
      <p:sp>
        <p:nvSpPr>
          <p:cNvPr id="15" name="TextBox 14">
            <a:extLst>
              <a:ext uri="{FF2B5EF4-FFF2-40B4-BE49-F238E27FC236}">
                <a16:creationId xmlns:a16="http://schemas.microsoft.com/office/drawing/2014/main" id="{CEC4AA15-CDA7-959A-C13A-F27D8F9A7E2D}"/>
              </a:ext>
            </a:extLst>
          </p:cNvPr>
          <p:cNvSpPr txBox="1"/>
          <p:nvPr/>
        </p:nvSpPr>
        <p:spPr bwMode="auto">
          <a:xfrm>
            <a:off x="6362245" y="2628982"/>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16" name="TextBox 15">
            <a:extLst>
              <a:ext uri="{FF2B5EF4-FFF2-40B4-BE49-F238E27FC236}">
                <a16:creationId xmlns:a16="http://schemas.microsoft.com/office/drawing/2014/main" id="{2EE000E8-BDC1-5813-6003-ADF40DE134C7}"/>
              </a:ext>
            </a:extLst>
          </p:cNvPr>
          <p:cNvSpPr txBox="1"/>
          <p:nvPr/>
        </p:nvSpPr>
        <p:spPr bwMode="auto">
          <a:xfrm>
            <a:off x="6650769" y="3050383"/>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17" name="TextBox 16">
            <a:extLst>
              <a:ext uri="{FF2B5EF4-FFF2-40B4-BE49-F238E27FC236}">
                <a16:creationId xmlns:a16="http://schemas.microsoft.com/office/drawing/2014/main" id="{39E84E22-7FA5-4BFD-B522-4D47CC43F487}"/>
              </a:ext>
            </a:extLst>
          </p:cNvPr>
          <p:cNvSpPr txBox="1"/>
          <p:nvPr/>
        </p:nvSpPr>
        <p:spPr bwMode="auto">
          <a:xfrm>
            <a:off x="6155862" y="3340258"/>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18" name="TextBox 17">
            <a:extLst>
              <a:ext uri="{FF2B5EF4-FFF2-40B4-BE49-F238E27FC236}">
                <a16:creationId xmlns:a16="http://schemas.microsoft.com/office/drawing/2014/main" id="{5CA134EE-C095-BAFE-2622-792F7F1CF6D0}"/>
              </a:ext>
            </a:extLst>
          </p:cNvPr>
          <p:cNvSpPr txBox="1"/>
          <p:nvPr/>
        </p:nvSpPr>
        <p:spPr bwMode="auto">
          <a:xfrm>
            <a:off x="6203294" y="3080658"/>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19" name="TextBox 18">
            <a:extLst>
              <a:ext uri="{FF2B5EF4-FFF2-40B4-BE49-F238E27FC236}">
                <a16:creationId xmlns:a16="http://schemas.microsoft.com/office/drawing/2014/main" id="{9702BA79-3553-727C-DF70-32CDC65D6B66}"/>
              </a:ext>
            </a:extLst>
          </p:cNvPr>
          <p:cNvSpPr txBox="1"/>
          <p:nvPr/>
        </p:nvSpPr>
        <p:spPr bwMode="auto">
          <a:xfrm>
            <a:off x="6043342" y="2790565"/>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0" name="TextBox 19">
            <a:extLst>
              <a:ext uri="{FF2B5EF4-FFF2-40B4-BE49-F238E27FC236}">
                <a16:creationId xmlns:a16="http://schemas.microsoft.com/office/drawing/2014/main" id="{687558C7-958F-4A2C-88AA-5880496D85A4}"/>
              </a:ext>
            </a:extLst>
          </p:cNvPr>
          <p:cNvSpPr txBox="1"/>
          <p:nvPr/>
        </p:nvSpPr>
        <p:spPr bwMode="auto">
          <a:xfrm>
            <a:off x="6479336" y="3210157"/>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1" name="TextBox 20">
            <a:extLst>
              <a:ext uri="{FF2B5EF4-FFF2-40B4-BE49-F238E27FC236}">
                <a16:creationId xmlns:a16="http://schemas.microsoft.com/office/drawing/2014/main" id="{50CE93DC-659D-F622-0D63-3F2C4E1A1246}"/>
              </a:ext>
            </a:extLst>
          </p:cNvPr>
          <p:cNvSpPr txBox="1"/>
          <p:nvPr/>
        </p:nvSpPr>
        <p:spPr bwMode="auto">
          <a:xfrm>
            <a:off x="4988147" y="2952148"/>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2" name="TextBox 21">
            <a:extLst>
              <a:ext uri="{FF2B5EF4-FFF2-40B4-BE49-F238E27FC236}">
                <a16:creationId xmlns:a16="http://schemas.microsoft.com/office/drawing/2014/main" id="{975F3E22-7BA1-94CA-0230-26B85915B99A}"/>
              </a:ext>
            </a:extLst>
          </p:cNvPr>
          <p:cNvSpPr txBox="1"/>
          <p:nvPr/>
        </p:nvSpPr>
        <p:spPr bwMode="auto">
          <a:xfrm>
            <a:off x="5136904" y="2790565"/>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3" name="TextBox 22">
            <a:extLst>
              <a:ext uri="{FF2B5EF4-FFF2-40B4-BE49-F238E27FC236}">
                <a16:creationId xmlns:a16="http://schemas.microsoft.com/office/drawing/2014/main" id="{DA63D9E8-7597-D065-4756-C1730AFEB341}"/>
              </a:ext>
            </a:extLst>
          </p:cNvPr>
          <p:cNvSpPr txBox="1"/>
          <p:nvPr/>
        </p:nvSpPr>
        <p:spPr bwMode="auto">
          <a:xfrm>
            <a:off x="5075661" y="3089485"/>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4" name="TextBox 23">
            <a:extLst>
              <a:ext uri="{FF2B5EF4-FFF2-40B4-BE49-F238E27FC236}">
                <a16:creationId xmlns:a16="http://schemas.microsoft.com/office/drawing/2014/main" id="{365F9321-B0B7-07CC-F46F-D7FA8BE7E508}"/>
              </a:ext>
            </a:extLst>
          </p:cNvPr>
          <p:cNvSpPr txBox="1"/>
          <p:nvPr/>
        </p:nvSpPr>
        <p:spPr bwMode="auto">
          <a:xfrm>
            <a:off x="4968367" y="3065179"/>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pic>
        <p:nvPicPr>
          <p:cNvPr id="25" name="Picture 24" descr="Icon&#10;&#10;Description automatically generated">
            <a:extLst>
              <a:ext uri="{FF2B5EF4-FFF2-40B4-BE49-F238E27FC236}">
                <a16:creationId xmlns:a16="http://schemas.microsoft.com/office/drawing/2014/main" id="{A27D3D62-F31F-060B-B8DC-1850F0FF4E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2592" y="2620953"/>
            <a:ext cx="957098" cy="1005818"/>
          </a:xfrm>
          <a:prstGeom prst="rect">
            <a:avLst/>
          </a:prstGeom>
        </p:spPr>
      </p:pic>
      <p:sp>
        <p:nvSpPr>
          <p:cNvPr id="26" name="TextBox 25">
            <a:extLst>
              <a:ext uri="{FF2B5EF4-FFF2-40B4-BE49-F238E27FC236}">
                <a16:creationId xmlns:a16="http://schemas.microsoft.com/office/drawing/2014/main" id="{E038F7E0-BF18-95D8-C6EE-44E8EFE765CF}"/>
              </a:ext>
            </a:extLst>
          </p:cNvPr>
          <p:cNvSpPr txBox="1"/>
          <p:nvPr/>
        </p:nvSpPr>
        <p:spPr bwMode="auto">
          <a:xfrm>
            <a:off x="7859655" y="3084760"/>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7" name="TextBox 26">
            <a:extLst>
              <a:ext uri="{FF2B5EF4-FFF2-40B4-BE49-F238E27FC236}">
                <a16:creationId xmlns:a16="http://schemas.microsoft.com/office/drawing/2014/main" id="{D0B241E5-693F-7D40-4D4B-7BDDD3A7BA32}"/>
              </a:ext>
            </a:extLst>
          </p:cNvPr>
          <p:cNvSpPr txBox="1"/>
          <p:nvPr/>
        </p:nvSpPr>
        <p:spPr bwMode="auto">
          <a:xfrm>
            <a:off x="7943574" y="3085225"/>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8" name="TextBox 27">
            <a:extLst>
              <a:ext uri="{FF2B5EF4-FFF2-40B4-BE49-F238E27FC236}">
                <a16:creationId xmlns:a16="http://schemas.microsoft.com/office/drawing/2014/main" id="{0C3AAA58-B744-907B-2602-2FCBFED1AB6B}"/>
              </a:ext>
            </a:extLst>
          </p:cNvPr>
          <p:cNvSpPr txBox="1"/>
          <p:nvPr/>
        </p:nvSpPr>
        <p:spPr bwMode="auto">
          <a:xfrm>
            <a:off x="7839013" y="2940709"/>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29" name="TextBox 28">
            <a:extLst>
              <a:ext uri="{FF2B5EF4-FFF2-40B4-BE49-F238E27FC236}">
                <a16:creationId xmlns:a16="http://schemas.microsoft.com/office/drawing/2014/main" id="{84F7BCD0-BEA5-6A1A-84C6-E27032BCB105}"/>
              </a:ext>
            </a:extLst>
          </p:cNvPr>
          <p:cNvSpPr txBox="1"/>
          <p:nvPr/>
        </p:nvSpPr>
        <p:spPr bwMode="auto">
          <a:xfrm>
            <a:off x="7839874" y="3197791"/>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32" name="TextBox 31">
            <a:extLst>
              <a:ext uri="{FF2B5EF4-FFF2-40B4-BE49-F238E27FC236}">
                <a16:creationId xmlns:a16="http://schemas.microsoft.com/office/drawing/2014/main" id="{E960C3B2-5D92-71FF-79B1-3E7CDB4F685D}"/>
              </a:ext>
            </a:extLst>
          </p:cNvPr>
          <p:cNvSpPr txBox="1"/>
          <p:nvPr/>
        </p:nvSpPr>
        <p:spPr bwMode="auto">
          <a:xfrm>
            <a:off x="5148289" y="2942698"/>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33" name="TextBox 32">
            <a:extLst>
              <a:ext uri="{FF2B5EF4-FFF2-40B4-BE49-F238E27FC236}">
                <a16:creationId xmlns:a16="http://schemas.microsoft.com/office/drawing/2014/main" id="{05C3B9D6-D843-4676-E4D9-2B1F6BE1A8B2}"/>
              </a:ext>
            </a:extLst>
          </p:cNvPr>
          <p:cNvSpPr txBox="1"/>
          <p:nvPr/>
        </p:nvSpPr>
        <p:spPr bwMode="auto">
          <a:xfrm>
            <a:off x="5169851" y="3161916"/>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34" name="TextBox 33">
            <a:extLst>
              <a:ext uri="{FF2B5EF4-FFF2-40B4-BE49-F238E27FC236}">
                <a16:creationId xmlns:a16="http://schemas.microsoft.com/office/drawing/2014/main" id="{28137A1F-CEB1-CFCA-8A35-1F851E8540B3}"/>
              </a:ext>
            </a:extLst>
          </p:cNvPr>
          <p:cNvSpPr txBox="1"/>
          <p:nvPr/>
        </p:nvSpPr>
        <p:spPr bwMode="auto">
          <a:xfrm>
            <a:off x="7970853" y="2943264"/>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35" name="TextBox 34">
            <a:extLst>
              <a:ext uri="{FF2B5EF4-FFF2-40B4-BE49-F238E27FC236}">
                <a16:creationId xmlns:a16="http://schemas.microsoft.com/office/drawing/2014/main" id="{53637AF6-5EA6-6B81-F70A-DE28AFF7E591}"/>
              </a:ext>
            </a:extLst>
          </p:cNvPr>
          <p:cNvSpPr txBox="1"/>
          <p:nvPr/>
        </p:nvSpPr>
        <p:spPr bwMode="auto">
          <a:xfrm>
            <a:off x="8074293" y="3060454"/>
            <a:ext cx="135467" cy="161583"/>
          </a:xfrm>
          <a:prstGeom prst="rect">
            <a:avLst/>
          </a:prstGeom>
          <a:noFill/>
          <a:ln w="19050" algn="ctr">
            <a:noFill/>
            <a:miter lim="800000"/>
            <a:headEnd/>
            <a:tailEnd/>
          </a:ln>
        </p:spPr>
        <p:txBody>
          <a:bodyPr wrap="square" lIns="0" tIns="0" rIns="0" bIns="0" rtlCol="0">
            <a:spAutoFit/>
          </a:bodyPr>
          <a:lstStyle/>
          <a:p>
            <a:r>
              <a:rPr lang="en-US" sz="1050" b="1" dirty="0"/>
              <a:t>x</a:t>
            </a:r>
            <a:endParaRPr lang="en-US" sz="1500" b="1" dirty="0"/>
          </a:p>
        </p:txBody>
      </p:sp>
      <p:sp>
        <p:nvSpPr>
          <p:cNvPr id="37" name="TextBox 36">
            <a:extLst>
              <a:ext uri="{FF2B5EF4-FFF2-40B4-BE49-F238E27FC236}">
                <a16:creationId xmlns:a16="http://schemas.microsoft.com/office/drawing/2014/main" id="{2B7E8F55-CF9A-A29B-9FAA-8FD07145D957}"/>
              </a:ext>
            </a:extLst>
          </p:cNvPr>
          <p:cNvSpPr txBox="1"/>
          <p:nvPr/>
        </p:nvSpPr>
        <p:spPr bwMode="auto">
          <a:xfrm>
            <a:off x="4260575" y="2110086"/>
            <a:ext cx="1092826" cy="461665"/>
          </a:xfrm>
          <a:prstGeom prst="rect">
            <a:avLst/>
          </a:prstGeom>
          <a:noFill/>
          <a:ln w="19050" algn="ctr">
            <a:noFill/>
            <a:miter lim="800000"/>
            <a:headEnd/>
            <a:tailEnd/>
          </a:ln>
        </p:spPr>
        <p:txBody>
          <a:bodyPr wrap="square" lIns="0" tIns="0" rIns="0" bIns="0" rtlCol="0">
            <a:spAutoFit/>
          </a:bodyPr>
          <a:lstStyle/>
          <a:p>
            <a:pPr algn="ctr"/>
            <a:r>
              <a:rPr lang="en-US" sz="1500" dirty="0"/>
              <a:t>Precise, but biased</a:t>
            </a:r>
          </a:p>
        </p:txBody>
      </p:sp>
      <p:sp>
        <p:nvSpPr>
          <p:cNvPr id="38" name="TextBox 37">
            <a:extLst>
              <a:ext uri="{FF2B5EF4-FFF2-40B4-BE49-F238E27FC236}">
                <a16:creationId xmlns:a16="http://schemas.microsoft.com/office/drawing/2014/main" id="{EC1205CF-55FD-4FCE-EAAC-C442A4F9CC06}"/>
              </a:ext>
            </a:extLst>
          </p:cNvPr>
          <p:cNvSpPr txBox="1"/>
          <p:nvPr/>
        </p:nvSpPr>
        <p:spPr bwMode="auto">
          <a:xfrm>
            <a:off x="5725073" y="2117592"/>
            <a:ext cx="1279611" cy="461665"/>
          </a:xfrm>
          <a:prstGeom prst="rect">
            <a:avLst/>
          </a:prstGeom>
          <a:noFill/>
          <a:ln w="19050" algn="ctr">
            <a:noFill/>
            <a:miter lim="800000"/>
            <a:headEnd/>
            <a:tailEnd/>
          </a:ln>
        </p:spPr>
        <p:txBody>
          <a:bodyPr wrap="square" lIns="0" tIns="0" rIns="0" bIns="0" rtlCol="0">
            <a:spAutoFit/>
          </a:bodyPr>
          <a:lstStyle/>
          <a:p>
            <a:pPr algn="ctr"/>
            <a:r>
              <a:rPr lang="en-US" sz="1500" dirty="0"/>
              <a:t>Unbiased and imprecise</a:t>
            </a:r>
          </a:p>
        </p:txBody>
      </p:sp>
      <p:sp>
        <p:nvSpPr>
          <p:cNvPr id="39" name="TextBox 38">
            <a:extLst>
              <a:ext uri="{FF2B5EF4-FFF2-40B4-BE49-F238E27FC236}">
                <a16:creationId xmlns:a16="http://schemas.microsoft.com/office/drawing/2014/main" id="{5B41F449-A96E-5EAC-7348-E7B01CA5E115}"/>
              </a:ext>
            </a:extLst>
          </p:cNvPr>
          <p:cNvSpPr txBox="1"/>
          <p:nvPr/>
        </p:nvSpPr>
        <p:spPr bwMode="auto">
          <a:xfrm>
            <a:off x="7397160" y="2063789"/>
            <a:ext cx="1092826" cy="461665"/>
          </a:xfrm>
          <a:prstGeom prst="rect">
            <a:avLst/>
          </a:prstGeom>
          <a:noFill/>
          <a:ln w="19050" algn="ctr">
            <a:noFill/>
            <a:miter lim="800000"/>
            <a:headEnd/>
            <a:tailEnd/>
          </a:ln>
        </p:spPr>
        <p:txBody>
          <a:bodyPr wrap="square" lIns="0" tIns="0" rIns="0" bIns="0" rtlCol="0">
            <a:spAutoFit/>
          </a:bodyPr>
          <a:lstStyle/>
          <a:p>
            <a:pPr algn="ctr"/>
            <a:r>
              <a:rPr lang="en-US" sz="1500" dirty="0"/>
              <a:t>Unbiased and precise</a:t>
            </a:r>
          </a:p>
        </p:txBody>
      </p:sp>
    </p:spTree>
    <p:extLst>
      <p:ext uri="{BB962C8B-B14F-4D97-AF65-F5344CB8AC3E}">
        <p14:creationId xmlns:p14="http://schemas.microsoft.com/office/powerpoint/2010/main" val="10279339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79976-E410-E19A-47B0-C9476BD5F5A2}"/>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3" name="Title 2">
            <a:extLst>
              <a:ext uri="{FF2B5EF4-FFF2-40B4-BE49-F238E27FC236}">
                <a16:creationId xmlns:a16="http://schemas.microsoft.com/office/drawing/2014/main" id="{A1F7BEB9-6FD6-A45C-5729-75098DE3E809}"/>
              </a:ext>
            </a:extLst>
          </p:cNvPr>
          <p:cNvSpPr>
            <a:spLocks noGrp="1"/>
          </p:cNvSpPr>
          <p:nvPr>
            <p:ph type="title"/>
          </p:nvPr>
        </p:nvSpPr>
        <p:spPr/>
        <p:txBody>
          <a:bodyPr/>
          <a:lstStyle/>
          <a:p>
            <a:r>
              <a:rPr lang="en-US" dirty="0"/>
              <a:t>Drop-out and Intention-to-treat (ITT)</a:t>
            </a:r>
          </a:p>
        </p:txBody>
      </p:sp>
      <p:sp>
        <p:nvSpPr>
          <p:cNvPr id="4" name="Text Placeholder 3">
            <a:extLst>
              <a:ext uri="{FF2B5EF4-FFF2-40B4-BE49-F238E27FC236}">
                <a16:creationId xmlns:a16="http://schemas.microsoft.com/office/drawing/2014/main" id="{9804CC16-4887-84BF-B3CB-6F8E861BD745}"/>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998C839B-D09F-BE0A-9D1E-4E95A1896E84}"/>
              </a:ext>
            </a:extLst>
          </p:cNvPr>
          <p:cNvSpPr>
            <a:spLocks noGrp="1"/>
          </p:cNvSpPr>
          <p:nvPr>
            <p:ph idx="1"/>
          </p:nvPr>
        </p:nvSpPr>
        <p:spPr/>
        <p:txBody>
          <a:bodyPr/>
          <a:lstStyle/>
          <a:p>
            <a:r>
              <a:rPr lang="en-US" dirty="0"/>
              <a:t>How should the data be analyzed when a participant drops out of a clinical trial? </a:t>
            </a:r>
          </a:p>
          <a:p>
            <a:pPr lvl="2"/>
            <a:endParaRPr lang="en-US" dirty="0"/>
          </a:p>
          <a:p>
            <a:pPr lvl="1"/>
            <a:endParaRPr lang="en-US" dirty="0"/>
          </a:p>
        </p:txBody>
      </p:sp>
    </p:spTree>
    <p:extLst>
      <p:ext uri="{BB962C8B-B14F-4D97-AF65-F5344CB8AC3E}">
        <p14:creationId xmlns:p14="http://schemas.microsoft.com/office/powerpoint/2010/main" val="4516632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379976-E410-E19A-47B0-C9476BD5F5A2}"/>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3" name="Title 2">
            <a:extLst>
              <a:ext uri="{FF2B5EF4-FFF2-40B4-BE49-F238E27FC236}">
                <a16:creationId xmlns:a16="http://schemas.microsoft.com/office/drawing/2014/main" id="{A1F7BEB9-6FD6-A45C-5729-75098DE3E809}"/>
              </a:ext>
            </a:extLst>
          </p:cNvPr>
          <p:cNvSpPr>
            <a:spLocks noGrp="1"/>
          </p:cNvSpPr>
          <p:nvPr>
            <p:ph type="title"/>
          </p:nvPr>
        </p:nvSpPr>
        <p:spPr/>
        <p:txBody>
          <a:bodyPr/>
          <a:lstStyle/>
          <a:p>
            <a:r>
              <a:rPr lang="en-US" dirty="0"/>
              <a:t>Drop-out and Intention-to-treat (ITT)</a:t>
            </a:r>
          </a:p>
        </p:txBody>
      </p:sp>
      <p:sp>
        <p:nvSpPr>
          <p:cNvPr id="4" name="Text Placeholder 3">
            <a:extLst>
              <a:ext uri="{FF2B5EF4-FFF2-40B4-BE49-F238E27FC236}">
                <a16:creationId xmlns:a16="http://schemas.microsoft.com/office/drawing/2014/main" id="{9804CC16-4887-84BF-B3CB-6F8E861BD745}"/>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998C839B-D09F-BE0A-9D1E-4E95A1896E84}"/>
              </a:ext>
            </a:extLst>
          </p:cNvPr>
          <p:cNvSpPr>
            <a:spLocks noGrp="1"/>
          </p:cNvSpPr>
          <p:nvPr>
            <p:ph idx="1"/>
          </p:nvPr>
        </p:nvSpPr>
        <p:spPr/>
        <p:txBody>
          <a:bodyPr/>
          <a:lstStyle/>
          <a:p>
            <a:r>
              <a:rPr lang="en-US" dirty="0"/>
              <a:t>How should the data be analyzed when a participant drops out of a clinical trial? </a:t>
            </a:r>
          </a:p>
          <a:p>
            <a:pPr lvl="1"/>
            <a:r>
              <a:rPr lang="en-US" dirty="0"/>
              <a:t>Include only those that completed treatment and follow-up?</a:t>
            </a:r>
          </a:p>
          <a:p>
            <a:pPr lvl="2"/>
            <a:r>
              <a:rPr lang="en-US" dirty="0"/>
              <a:t>No.</a:t>
            </a:r>
          </a:p>
          <a:p>
            <a:pPr lvl="2"/>
            <a:r>
              <a:rPr lang="en-US" dirty="0"/>
              <a:t>Violation of randomization</a:t>
            </a:r>
          </a:p>
          <a:p>
            <a:pPr lvl="3"/>
            <a:r>
              <a:rPr lang="en-US" dirty="0"/>
              <a:t>Other diseases may increase risk of drop-out leading to bias</a:t>
            </a:r>
          </a:p>
          <a:p>
            <a:pPr lvl="3"/>
            <a:r>
              <a:rPr lang="en-US" dirty="0"/>
              <a:t>Participants may become aware of which treatment they are on and choose to withdraw</a:t>
            </a:r>
          </a:p>
          <a:p>
            <a:pPr lvl="1"/>
            <a:endParaRPr lang="en-US" dirty="0"/>
          </a:p>
        </p:txBody>
      </p:sp>
    </p:spTree>
    <p:extLst>
      <p:ext uri="{BB962C8B-B14F-4D97-AF65-F5344CB8AC3E}">
        <p14:creationId xmlns:p14="http://schemas.microsoft.com/office/powerpoint/2010/main" val="283917054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B4A67-D627-B8B2-0323-E9A24A46177F}"/>
              </a:ext>
            </a:extLst>
          </p:cNvPr>
          <p:cNvSpPr>
            <a:spLocks noGrp="1"/>
          </p:cNvSpPr>
          <p:nvPr>
            <p:ph type="sldNum" sz="quarter" idx="13"/>
          </p:nvPr>
        </p:nvSpPr>
        <p:spPr/>
        <p:txBody>
          <a:bodyPr/>
          <a:lstStyle/>
          <a:p>
            <a:fld id="{7BCC8D0D-EAEC-449D-9161-023DFF90F2E2}" type="slidenum">
              <a:rPr lang="en-US" smtClean="0"/>
              <a:pPr/>
              <a:t>28</a:t>
            </a:fld>
            <a:endParaRPr lang="en-US" dirty="0"/>
          </a:p>
        </p:txBody>
      </p:sp>
      <p:sp>
        <p:nvSpPr>
          <p:cNvPr id="3" name="Title 2">
            <a:extLst>
              <a:ext uri="{FF2B5EF4-FFF2-40B4-BE49-F238E27FC236}">
                <a16:creationId xmlns:a16="http://schemas.microsoft.com/office/drawing/2014/main" id="{7FFB8CBC-5959-DEED-8339-DF06A22EC368}"/>
              </a:ext>
            </a:extLst>
          </p:cNvPr>
          <p:cNvSpPr>
            <a:spLocks noGrp="1"/>
          </p:cNvSpPr>
          <p:nvPr>
            <p:ph type="title"/>
          </p:nvPr>
        </p:nvSpPr>
        <p:spPr/>
        <p:txBody>
          <a:bodyPr/>
          <a:lstStyle/>
          <a:p>
            <a:r>
              <a:rPr lang="en-US" dirty="0"/>
              <a:t>Drop-out and Intention-to-treat (ITT)</a:t>
            </a:r>
          </a:p>
        </p:txBody>
      </p:sp>
      <p:sp>
        <p:nvSpPr>
          <p:cNvPr id="4" name="Text Placeholder 3">
            <a:extLst>
              <a:ext uri="{FF2B5EF4-FFF2-40B4-BE49-F238E27FC236}">
                <a16:creationId xmlns:a16="http://schemas.microsoft.com/office/drawing/2014/main" id="{4D628193-EB32-52BD-EE34-885D6D54BECF}"/>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CC12D7DB-7530-BD5D-6EC4-8CFDC61307CC}"/>
              </a:ext>
            </a:extLst>
          </p:cNvPr>
          <p:cNvSpPr>
            <a:spLocks noGrp="1"/>
          </p:cNvSpPr>
          <p:nvPr>
            <p:ph idx="1"/>
          </p:nvPr>
        </p:nvSpPr>
        <p:spPr>
          <a:xfrm>
            <a:off x="459683" y="1220414"/>
            <a:ext cx="8137665" cy="3113047"/>
          </a:xfrm>
        </p:spPr>
        <p:txBody>
          <a:bodyPr/>
          <a:lstStyle/>
          <a:p>
            <a:r>
              <a:rPr lang="en-US" sz="1800" dirty="0"/>
              <a:t>The alternative is to include </a:t>
            </a:r>
            <a:r>
              <a:rPr lang="en-US" sz="1800" u="sng" dirty="0"/>
              <a:t>all randomized participants</a:t>
            </a:r>
            <a:r>
              <a:rPr lang="en-US" sz="1800" dirty="0"/>
              <a:t> in the analysis, irrespective of what happened</a:t>
            </a:r>
          </a:p>
          <a:p>
            <a:r>
              <a:rPr lang="en-US" sz="1800" dirty="0"/>
              <a:t>This is called the ‘Intention-to-treat’ principle.</a:t>
            </a:r>
          </a:p>
          <a:p>
            <a:pPr lvl="1"/>
            <a:r>
              <a:rPr lang="en-US" sz="1600" dirty="0"/>
              <a:t>Preserves the randomized comparison (balance of known and unknown factors)</a:t>
            </a:r>
          </a:p>
          <a:p>
            <a:pPr lvl="1"/>
            <a:r>
              <a:rPr lang="en-US" sz="1600" dirty="0"/>
              <a:t>Encourages quality in trials to maintain high rates of adherence and completion of follow-up</a:t>
            </a:r>
          </a:p>
          <a:p>
            <a:pPr lvl="1"/>
            <a:r>
              <a:rPr lang="en-US" sz="1600" dirty="0"/>
              <a:t>More pragmatic, more relevant to health systems</a:t>
            </a:r>
          </a:p>
          <a:p>
            <a:pPr lvl="1"/>
            <a:r>
              <a:rPr lang="en-US" sz="1600" dirty="0"/>
              <a:t>Hard to understand for the patient</a:t>
            </a:r>
          </a:p>
          <a:p>
            <a:pPr lvl="2"/>
            <a:r>
              <a:rPr lang="en-US" sz="1600" dirty="0"/>
              <a:t>Addresses question of </a:t>
            </a:r>
          </a:p>
          <a:p>
            <a:pPr lvl="3"/>
            <a:r>
              <a:rPr lang="en-US" sz="1400" dirty="0"/>
              <a:t>‘What happens when there is an </a:t>
            </a:r>
            <a:r>
              <a:rPr lang="en-US" sz="1400" i="1" dirty="0"/>
              <a:t>intention</a:t>
            </a:r>
            <a:r>
              <a:rPr lang="en-US" sz="1400" dirty="0"/>
              <a:t> of giving this treatment’ rather than </a:t>
            </a:r>
          </a:p>
          <a:p>
            <a:pPr lvl="3"/>
            <a:r>
              <a:rPr lang="en-US" sz="1400" dirty="0"/>
              <a:t>‘What happens when this treatment is actually taken’</a:t>
            </a:r>
          </a:p>
        </p:txBody>
      </p:sp>
    </p:spTree>
    <p:extLst>
      <p:ext uri="{BB962C8B-B14F-4D97-AF65-F5344CB8AC3E}">
        <p14:creationId xmlns:p14="http://schemas.microsoft.com/office/powerpoint/2010/main" val="45944242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Blinding</a:t>
            </a:r>
          </a:p>
        </p:txBody>
      </p:sp>
      <p:sp>
        <p:nvSpPr>
          <p:cNvPr id="4" name="Text Placeholder 3">
            <a:extLst>
              <a:ext uri="{FF2B5EF4-FFF2-40B4-BE49-F238E27FC236}">
                <a16:creationId xmlns:a16="http://schemas.microsoft.com/office/drawing/2014/main" id="{53DDF2CA-6BE5-A84C-84F7-C94EDAA868AF}"/>
              </a:ext>
            </a:extLst>
          </p:cNvPr>
          <p:cNvSpPr>
            <a:spLocks noGrp="1"/>
          </p:cNvSpPr>
          <p:nvPr>
            <p:ph type="body" sz="quarter" idx="15"/>
          </p:nvPr>
        </p:nvSpPr>
        <p:spPr/>
        <p:txBody>
          <a:bodyPr/>
          <a:lstStyle/>
          <a:p>
            <a:endParaRPr lang="en-US" dirty="0"/>
          </a:p>
        </p:txBody>
      </p:sp>
      <p:sp>
        <p:nvSpPr>
          <p:cNvPr id="3" name="Content Placeholder 2"/>
          <p:cNvSpPr>
            <a:spLocks noGrp="1"/>
          </p:cNvSpPr>
          <p:nvPr>
            <p:ph idx="1"/>
          </p:nvPr>
        </p:nvSpPr>
        <p:spPr/>
        <p:txBody>
          <a:bodyPr/>
          <a:lstStyle/>
          <a:p>
            <a:r>
              <a:rPr lang="en-GB" sz="1800" dirty="0"/>
              <a:t>Blinding (sometimes called </a:t>
            </a:r>
            <a:r>
              <a:rPr lang="en-GB" sz="1800" i="1" dirty="0"/>
              <a:t>Masking</a:t>
            </a:r>
            <a:r>
              <a:rPr lang="en-GB" sz="1800" dirty="0"/>
              <a:t>) is the process of keeping secret which treatment a patient is on until the end of the trial.</a:t>
            </a:r>
          </a:p>
          <a:p>
            <a:endParaRPr lang="en-GB" sz="1800" dirty="0"/>
          </a:p>
          <a:p>
            <a:r>
              <a:rPr lang="en-GB" sz="1800" dirty="0"/>
              <a:t>The strongest form of blinding is known as ‘</a:t>
            </a:r>
            <a:r>
              <a:rPr lang="en-GB" sz="1800" b="1" dirty="0"/>
              <a:t>double-blind</a:t>
            </a:r>
            <a:r>
              <a:rPr lang="en-GB" sz="1800" dirty="0"/>
              <a:t>’ where all of the following individuals are blinded to treatment allocation:</a:t>
            </a:r>
          </a:p>
          <a:p>
            <a:pPr lvl="1"/>
            <a:r>
              <a:rPr lang="en-GB" sz="1500" dirty="0"/>
              <a:t>Patients</a:t>
            </a:r>
          </a:p>
          <a:p>
            <a:pPr lvl="1"/>
            <a:r>
              <a:rPr lang="en-GB" sz="1500" dirty="0"/>
              <a:t>Clinicians</a:t>
            </a:r>
          </a:p>
          <a:p>
            <a:pPr lvl="1"/>
            <a:r>
              <a:rPr lang="en-GB" sz="1500" dirty="0"/>
              <a:t>Investigators</a:t>
            </a:r>
          </a:p>
          <a:p>
            <a:pPr lvl="1"/>
            <a:r>
              <a:rPr lang="en-GB" sz="1500" dirty="0"/>
              <a:t>Individuals carrying out assessments (including laboratory technicians)</a:t>
            </a:r>
          </a:p>
          <a:p>
            <a:pPr lvl="1"/>
            <a:endParaRPr lang="en-GB" sz="1500" dirty="0"/>
          </a:p>
          <a:p>
            <a:pPr marL="0" indent="0">
              <a:buNone/>
            </a:pPr>
            <a:endParaRPr lang="en-GB" sz="1800" dirty="0"/>
          </a:p>
        </p:txBody>
      </p:sp>
    </p:spTree>
    <p:extLst>
      <p:ext uri="{BB962C8B-B14F-4D97-AF65-F5344CB8AC3E}">
        <p14:creationId xmlns:p14="http://schemas.microsoft.com/office/powerpoint/2010/main" val="1177283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AAE4AC-4439-AF8B-058B-9D8294174069}"/>
              </a:ext>
            </a:extLst>
          </p:cNvPr>
          <p:cNvSpPr>
            <a:spLocks noGrp="1"/>
          </p:cNvSpPr>
          <p:nvPr>
            <p:ph type="sldNum" sz="quarter" idx="12"/>
          </p:nvPr>
        </p:nvSpPr>
        <p:spPr/>
        <p:txBody>
          <a:bodyPr/>
          <a:lstStyle/>
          <a:p>
            <a:fld id="{7BCC8D0D-EAEC-449D-9161-023DFF90F2E2}" type="slidenum">
              <a:rPr lang="en-US" smtClean="0"/>
              <a:pPr/>
              <a:t>3</a:t>
            </a:fld>
            <a:endParaRPr lang="en-US" dirty="0"/>
          </a:p>
        </p:txBody>
      </p:sp>
      <p:sp>
        <p:nvSpPr>
          <p:cNvPr id="6" name="Title 5">
            <a:extLst>
              <a:ext uri="{FF2B5EF4-FFF2-40B4-BE49-F238E27FC236}">
                <a16:creationId xmlns:a16="http://schemas.microsoft.com/office/drawing/2014/main" id="{D53BE3DA-44E0-C927-505A-A1D2077DF6CF}"/>
              </a:ext>
            </a:extLst>
          </p:cNvPr>
          <p:cNvSpPr>
            <a:spLocks noGrp="1"/>
          </p:cNvSpPr>
          <p:nvPr>
            <p:ph type="title"/>
          </p:nvPr>
        </p:nvSpPr>
        <p:spPr/>
        <p:txBody>
          <a:bodyPr/>
          <a:lstStyle/>
          <a:p>
            <a:r>
              <a:rPr lang="en-US" dirty="0"/>
              <a:t>Decision-making in medicine</a:t>
            </a:r>
          </a:p>
        </p:txBody>
      </p:sp>
    </p:spTree>
    <p:extLst>
      <p:ext uri="{BB962C8B-B14F-4D97-AF65-F5344CB8AC3E}">
        <p14:creationId xmlns:p14="http://schemas.microsoft.com/office/powerpoint/2010/main" val="34092598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Blinding</a:t>
            </a:r>
          </a:p>
        </p:txBody>
      </p:sp>
      <p:sp>
        <p:nvSpPr>
          <p:cNvPr id="4" name="Text Placeholder 3">
            <a:extLst>
              <a:ext uri="{FF2B5EF4-FFF2-40B4-BE49-F238E27FC236}">
                <a16:creationId xmlns:a16="http://schemas.microsoft.com/office/drawing/2014/main" id="{AAEC5B5C-132F-2A41-3166-CF2F0F5674C2}"/>
              </a:ext>
            </a:extLst>
          </p:cNvPr>
          <p:cNvSpPr>
            <a:spLocks noGrp="1"/>
          </p:cNvSpPr>
          <p:nvPr>
            <p:ph type="body" sz="quarter" idx="15"/>
          </p:nvPr>
        </p:nvSpPr>
        <p:spPr/>
        <p:txBody>
          <a:bodyPr/>
          <a:lstStyle/>
          <a:p>
            <a:endParaRPr lang="en-US" dirty="0"/>
          </a:p>
        </p:txBody>
      </p:sp>
      <p:sp>
        <p:nvSpPr>
          <p:cNvPr id="3" name="Content Placeholder 2"/>
          <p:cNvSpPr>
            <a:spLocks noGrp="1"/>
          </p:cNvSpPr>
          <p:nvPr>
            <p:ph idx="1"/>
          </p:nvPr>
        </p:nvSpPr>
        <p:spPr/>
        <p:txBody>
          <a:bodyPr/>
          <a:lstStyle/>
          <a:p>
            <a:r>
              <a:rPr lang="en-GB" dirty="0"/>
              <a:t>Blinding is achieved using identical inactive tablets (matched placebo).</a:t>
            </a:r>
          </a:p>
          <a:p>
            <a:endParaRPr lang="en-GB" dirty="0"/>
          </a:p>
          <a:p>
            <a:r>
              <a:rPr lang="en-GB" dirty="0"/>
              <a:t>Developing a matched placebo can be very difficult</a:t>
            </a:r>
          </a:p>
          <a:p>
            <a:pPr lvl="1"/>
            <a:r>
              <a:rPr lang="en-GB" dirty="0"/>
              <a:t>E.g. For rifampicin which turns a patient’s urine and body fluids an orange colour. </a:t>
            </a:r>
          </a:p>
        </p:txBody>
      </p:sp>
    </p:spTree>
    <p:extLst>
      <p:ext uri="{BB962C8B-B14F-4D97-AF65-F5344CB8AC3E}">
        <p14:creationId xmlns:p14="http://schemas.microsoft.com/office/powerpoint/2010/main" val="18754460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Blinding</a:t>
            </a:r>
          </a:p>
        </p:txBody>
      </p:sp>
      <p:sp>
        <p:nvSpPr>
          <p:cNvPr id="4" name="Text Placeholder 3">
            <a:extLst>
              <a:ext uri="{FF2B5EF4-FFF2-40B4-BE49-F238E27FC236}">
                <a16:creationId xmlns:a16="http://schemas.microsoft.com/office/drawing/2014/main" id="{707667D9-D4CC-08CA-0081-3DC851BFD396}"/>
              </a:ext>
            </a:extLst>
          </p:cNvPr>
          <p:cNvSpPr>
            <a:spLocks noGrp="1"/>
          </p:cNvSpPr>
          <p:nvPr>
            <p:ph type="body" sz="quarter" idx="15"/>
          </p:nvPr>
        </p:nvSpPr>
        <p:spPr/>
        <p:txBody>
          <a:bodyPr/>
          <a:lstStyle/>
          <a:p>
            <a:endParaRPr lang="en-US" dirty="0"/>
          </a:p>
        </p:txBody>
      </p:sp>
      <p:sp>
        <p:nvSpPr>
          <p:cNvPr id="3" name="Content Placeholder 2"/>
          <p:cNvSpPr>
            <a:spLocks noGrp="1"/>
          </p:cNvSpPr>
          <p:nvPr>
            <p:ph idx="1"/>
          </p:nvPr>
        </p:nvSpPr>
        <p:spPr/>
        <p:txBody>
          <a:bodyPr/>
          <a:lstStyle/>
          <a:p>
            <a:r>
              <a:rPr lang="en-GB" sz="1800" dirty="0"/>
              <a:t>The purpose is to ensure that every aspect of patient management and data collection is unaffected by the knowledge of which arm a patient has been allocated to.</a:t>
            </a:r>
          </a:p>
          <a:p>
            <a:endParaRPr lang="en-GB" sz="1800" dirty="0"/>
          </a:p>
          <a:p>
            <a:r>
              <a:rPr lang="en-GB" sz="1800" dirty="0"/>
              <a:t>Particularly important when the primary endpoint has a subjective element such as a patient reported quality of life measure </a:t>
            </a:r>
          </a:p>
          <a:p>
            <a:endParaRPr lang="en-GB" sz="1800" dirty="0"/>
          </a:p>
          <a:p>
            <a:r>
              <a:rPr lang="en-GB" sz="1800" dirty="0"/>
              <a:t>Less important when the primary endpoint is objective such as all-cause mortality. </a:t>
            </a:r>
          </a:p>
          <a:p>
            <a:endParaRPr lang="en-GB" sz="1800" dirty="0"/>
          </a:p>
        </p:txBody>
      </p:sp>
    </p:spTree>
    <p:extLst>
      <p:ext uri="{BB962C8B-B14F-4D97-AF65-F5344CB8AC3E}">
        <p14:creationId xmlns:p14="http://schemas.microsoft.com/office/powerpoint/2010/main" val="212589982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Blinding</a:t>
            </a:r>
          </a:p>
        </p:txBody>
      </p:sp>
      <p:sp>
        <p:nvSpPr>
          <p:cNvPr id="4" name="Text Placeholder 3">
            <a:extLst>
              <a:ext uri="{FF2B5EF4-FFF2-40B4-BE49-F238E27FC236}">
                <a16:creationId xmlns:a16="http://schemas.microsoft.com/office/drawing/2014/main" id="{B541C88D-283E-32E9-046F-D7AFBEA8C954}"/>
              </a:ext>
            </a:extLst>
          </p:cNvPr>
          <p:cNvSpPr>
            <a:spLocks noGrp="1"/>
          </p:cNvSpPr>
          <p:nvPr>
            <p:ph type="body" sz="quarter" idx="15"/>
          </p:nvPr>
        </p:nvSpPr>
        <p:spPr/>
        <p:txBody>
          <a:bodyPr/>
          <a:lstStyle/>
          <a:p>
            <a:endParaRPr lang="en-US" dirty="0"/>
          </a:p>
        </p:txBody>
      </p:sp>
      <p:sp>
        <p:nvSpPr>
          <p:cNvPr id="3" name="Content Placeholder 2"/>
          <p:cNvSpPr>
            <a:spLocks noGrp="1"/>
          </p:cNvSpPr>
          <p:nvPr>
            <p:ph idx="1"/>
          </p:nvPr>
        </p:nvSpPr>
        <p:spPr/>
        <p:txBody>
          <a:bodyPr/>
          <a:lstStyle/>
          <a:p>
            <a:r>
              <a:rPr lang="en-GB" dirty="0"/>
              <a:t>Even in trials that aren’t placebo-controlled, it is always important to limit knowledge of patient allocation for outcome assessors (including laboratory technicians)</a:t>
            </a:r>
          </a:p>
          <a:p>
            <a:endParaRPr lang="en-GB" dirty="0"/>
          </a:p>
          <a:p>
            <a:pPr lvl="1"/>
            <a:endParaRPr lang="en-GB" dirty="0"/>
          </a:p>
        </p:txBody>
      </p:sp>
    </p:spTree>
    <p:extLst>
      <p:ext uri="{BB962C8B-B14F-4D97-AF65-F5344CB8AC3E}">
        <p14:creationId xmlns:p14="http://schemas.microsoft.com/office/powerpoint/2010/main" val="7172470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08B819-AB43-4287-8BF0-6A771886AC7F}"/>
              </a:ext>
            </a:extLst>
          </p:cNvPr>
          <p:cNvSpPr>
            <a:spLocks noGrp="1"/>
          </p:cNvSpPr>
          <p:nvPr>
            <p:ph type="sldNum" sz="quarter" idx="13"/>
          </p:nvPr>
        </p:nvSpPr>
        <p:spPr/>
        <p:txBody>
          <a:bodyPr/>
          <a:lstStyle/>
          <a:p>
            <a:fld id="{7BCC8D0D-EAEC-449D-9161-023DFF90F2E2}" type="slidenum">
              <a:rPr lang="en-US" smtClean="0"/>
              <a:pPr/>
              <a:t>33</a:t>
            </a:fld>
            <a:endParaRPr lang="en-US" dirty="0"/>
          </a:p>
        </p:txBody>
      </p:sp>
      <p:sp>
        <p:nvSpPr>
          <p:cNvPr id="3" name="Title 2">
            <a:extLst>
              <a:ext uri="{FF2B5EF4-FFF2-40B4-BE49-F238E27FC236}">
                <a16:creationId xmlns:a16="http://schemas.microsoft.com/office/drawing/2014/main" id="{B1519C09-ADF0-F85D-102A-D06DFA799D8B}"/>
              </a:ext>
            </a:extLst>
          </p:cNvPr>
          <p:cNvSpPr>
            <a:spLocks noGrp="1"/>
          </p:cNvSpPr>
          <p:nvPr>
            <p:ph type="title"/>
          </p:nvPr>
        </p:nvSpPr>
        <p:spPr/>
        <p:txBody>
          <a:bodyPr/>
          <a:lstStyle/>
          <a:p>
            <a:r>
              <a:rPr lang="en-US" dirty="0"/>
              <a:t>Conclusions</a:t>
            </a:r>
          </a:p>
        </p:txBody>
      </p:sp>
      <p:sp>
        <p:nvSpPr>
          <p:cNvPr id="4" name="Text Placeholder 3">
            <a:extLst>
              <a:ext uri="{FF2B5EF4-FFF2-40B4-BE49-F238E27FC236}">
                <a16:creationId xmlns:a16="http://schemas.microsoft.com/office/drawing/2014/main" id="{F5A34A5E-06D5-F406-9C2D-FA09BE0416F8}"/>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969528BA-D3F5-8FBB-743C-66FE5C5FC217}"/>
              </a:ext>
            </a:extLst>
          </p:cNvPr>
          <p:cNvSpPr>
            <a:spLocks noGrp="1"/>
          </p:cNvSpPr>
          <p:nvPr>
            <p:ph idx="1"/>
          </p:nvPr>
        </p:nvSpPr>
        <p:spPr/>
        <p:txBody>
          <a:bodyPr/>
          <a:lstStyle/>
          <a:p>
            <a:r>
              <a:rPr lang="en-US" dirty="0"/>
              <a:t>Randomization is a deceptively powerful tool to which we owe so much in medicine. </a:t>
            </a:r>
          </a:p>
          <a:p>
            <a:r>
              <a:rPr lang="en-US" dirty="0"/>
              <a:t>Without randomization, results are hard to interpret, it is rarely possible to determine causation, even with complex statistical methods</a:t>
            </a:r>
          </a:p>
          <a:p>
            <a:r>
              <a:rPr lang="en-US" dirty="0"/>
              <a:t>Blinded randomized controlled trials employing the intention to treat principle yield the strong evidence to support medical decision-making.</a:t>
            </a:r>
          </a:p>
        </p:txBody>
      </p:sp>
    </p:spTree>
    <p:extLst>
      <p:ext uri="{BB962C8B-B14F-4D97-AF65-F5344CB8AC3E}">
        <p14:creationId xmlns:p14="http://schemas.microsoft.com/office/powerpoint/2010/main" val="18418278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965EF-C362-4E64-9201-B10057335B6C}"/>
              </a:ext>
            </a:extLst>
          </p:cNvPr>
          <p:cNvSpPr/>
          <p:nvPr/>
        </p:nvSpPr>
        <p:spPr bwMode="auto">
          <a:xfrm>
            <a:off x="3560190" y="1624553"/>
            <a:ext cx="2007909" cy="1967059"/>
          </a:xfrm>
          <a:prstGeom prst="rect">
            <a:avLst/>
          </a:prstGeom>
          <a:solidFill>
            <a:srgbClr val="052049"/>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8" name="Picture 7">
            <a:extLst>
              <a:ext uri="{FF2B5EF4-FFF2-40B4-BE49-F238E27FC236}">
                <a16:creationId xmlns:a16="http://schemas.microsoft.com/office/drawing/2014/main" id="{E1BE3D4E-454E-0246-8E35-CCBC3A89C2D0}"/>
              </a:ext>
            </a:extLst>
          </p:cNvPr>
          <p:cNvPicPr>
            <a:picLocks noChangeAspect="1"/>
          </p:cNvPicPr>
          <p:nvPr/>
        </p:nvPicPr>
        <p:blipFill>
          <a:blip r:embed="rId3"/>
          <a:stretch>
            <a:fillRect/>
          </a:stretch>
        </p:blipFill>
        <p:spPr>
          <a:xfrm>
            <a:off x="3948260" y="1752281"/>
            <a:ext cx="1231768" cy="1638937"/>
          </a:xfrm>
          <a:prstGeom prst="rect">
            <a:avLst/>
          </a:prstGeom>
        </p:spPr>
      </p:pic>
      <p:sp>
        <p:nvSpPr>
          <p:cNvPr id="2" name="TextBox 1">
            <a:extLst>
              <a:ext uri="{FF2B5EF4-FFF2-40B4-BE49-F238E27FC236}">
                <a16:creationId xmlns:a16="http://schemas.microsoft.com/office/drawing/2014/main" id="{6E7653C2-5491-4F78-B649-3C2F38BE0D53}"/>
              </a:ext>
            </a:extLst>
          </p:cNvPr>
          <p:cNvSpPr txBox="1"/>
          <p:nvPr/>
        </p:nvSpPr>
        <p:spPr>
          <a:xfrm>
            <a:off x="0" y="4370553"/>
            <a:ext cx="9144000" cy="415498"/>
          </a:xfrm>
          <a:prstGeom prst="rect">
            <a:avLst/>
          </a:prstGeom>
          <a:noFill/>
        </p:spPr>
        <p:txBody>
          <a:bodyPr wrap="square" rtlCol="0">
            <a:spAutoFit/>
          </a:bodyPr>
          <a:lstStyle/>
          <a:p>
            <a:pPr algn="ctr"/>
            <a:r>
              <a:rPr lang="en-US" sz="2100" dirty="0">
                <a:solidFill>
                  <a:schemeClr val="bg1"/>
                </a:solidFill>
              </a:rPr>
              <a:t>tb.ucsf.edu</a:t>
            </a:r>
          </a:p>
        </p:txBody>
      </p:sp>
    </p:spTree>
    <p:extLst>
      <p:ext uri="{BB962C8B-B14F-4D97-AF65-F5344CB8AC3E}">
        <p14:creationId xmlns:p14="http://schemas.microsoft.com/office/powerpoint/2010/main" val="28450833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5547B71-C2A3-C758-5CCE-69E2A95B41A0}"/>
              </a:ext>
            </a:extLst>
          </p:cNvPr>
          <p:cNvSpPr>
            <a:spLocks noGrp="1"/>
          </p:cNvSpPr>
          <p:nvPr>
            <p:ph type="body" sz="quarter" idx="15"/>
          </p:nvPr>
        </p:nvSpPr>
        <p:spPr/>
        <p:txBody>
          <a:bodyPr/>
          <a:lstStyle/>
          <a:p>
            <a:endParaRPr lang="en-US" dirty="0"/>
          </a:p>
        </p:txBody>
      </p:sp>
      <p:pic>
        <p:nvPicPr>
          <p:cNvPr id="9" name="Picture 8" descr="A picture containing text, old&#10;&#10;Description automatically generated">
            <a:extLst>
              <a:ext uri="{FF2B5EF4-FFF2-40B4-BE49-F238E27FC236}">
                <a16:creationId xmlns:a16="http://schemas.microsoft.com/office/drawing/2014/main" id="{5C1ED9D9-D309-4EBA-6AE2-4A92C77C4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70" y="1030638"/>
            <a:ext cx="4160504" cy="3434629"/>
          </a:xfrm>
          <a:prstGeom prst="rect">
            <a:avLst/>
          </a:prstGeom>
        </p:spPr>
      </p:pic>
      <p:sp>
        <p:nvSpPr>
          <p:cNvPr id="13" name="TextBox 12">
            <a:extLst>
              <a:ext uri="{FF2B5EF4-FFF2-40B4-BE49-F238E27FC236}">
                <a16:creationId xmlns:a16="http://schemas.microsoft.com/office/drawing/2014/main" id="{F63B4983-FC41-F458-2712-AB77DFC4D8E7}"/>
              </a:ext>
            </a:extLst>
          </p:cNvPr>
          <p:cNvSpPr txBox="1"/>
          <p:nvPr/>
        </p:nvSpPr>
        <p:spPr bwMode="auto">
          <a:xfrm>
            <a:off x="4940879" y="3818106"/>
            <a:ext cx="4103504" cy="715581"/>
          </a:xfrm>
          <a:prstGeom prst="rect">
            <a:avLst/>
          </a:prstGeom>
          <a:noFill/>
          <a:ln w="19050" algn="ctr">
            <a:noFill/>
            <a:miter lim="800000"/>
            <a:headEnd/>
            <a:tailEnd/>
          </a:ln>
        </p:spPr>
        <p:txBody>
          <a:bodyPr wrap="square">
            <a:spAutoFit/>
          </a:bodyPr>
          <a:lstStyle/>
          <a:p>
            <a:r>
              <a:rPr lang="en-US" sz="1350" dirty="0"/>
              <a:t>Henry IV touching 575 people in Reims during the Holy Week of 1606 as a cure for lymph node tuberculosis. Engraving by Pierre Firrens</a:t>
            </a:r>
          </a:p>
        </p:txBody>
      </p:sp>
      <p:sp>
        <p:nvSpPr>
          <p:cNvPr id="2" name="Slide Number Placeholder 1">
            <a:extLst>
              <a:ext uri="{FF2B5EF4-FFF2-40B4-BE49-F238E27FC236}">
                <a16:creationId xmlns:a16="http://schemas.microsoft.com/office/drawing/2014/main" id="{9A403EB3-4243-D7DC-9CDA-1C8D0F3314AA}"/>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a:extLst>
              <a:ext uri="{FF2B5EF4-FFF2-40B4-BE49-F238E27FC236}">
                <a16:creationId xmlns:a16="http://schemas.microsoft.com/office/drawing/2014/main" id="{847D9B3A-873B-BB96-CC42-DF232728A5E2}"/>
              </a:ext>
            </a:extLst>
          </p:cNvPr>
          <p:cNvSpPr>
            <a:spLocks noGrp="1"/>
          </p:cNvSpPr>
          <p:nvPr>
            <p:ph type="title"/>
          </p:nvPr>
        </p:nvSpPr>
        <p:spPr>
          <a:xfrm>
            <a:off x="453586" y="320878"/>
            <a:ext cx="8173580" cy="458587"/>
          </a:xfrm>
        </p:spPr>
        <p:txBody>
          <a:bodyPr/>
          <a:lstStyle/>
          <a:p>
            <a:r>
              <a:rPr lang="en-US" dirty="0"/>
              <a:t>Medicine in the 1600s</a:t>
            </a:r>
          </a:p>
        </p:txBody>
      </p:sp>
    </p:spTree>
    <p:extLst>
      <p:ext uri="{BB962C8B-B14F-4D97-AF65-F5344CB8AC3E}">
        <p14:creationId xmlns:p14="http://schemas.microsoft.com/office/powerpoint/2010/main" val="25018599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5547B71-C2A3-C758-5CCE-69E2A95B41A0}"/>
              </a:ext>
            </a:extLst>
          </p:cNvPr>
          <p:cNvSpPr>
            <a:spLocks noGrp="1"/>
          </p:cNvSpPr>
          <p:nvPr>
            <p:ph type="body" sz="quarter" idx="15"/>
          </p:nvPr>
        </p:nvSpPr>
        <p:spPr/>
        <p:txBody>
          <a:bodyPr/>
          <a:lstStyle/>
          <a:p>
            <a:endParaRPr lang="en-US" dirty="0"/>
          </a:p>
        </p:txBody>
      </p:sp>
      <p:sp>
        <p:nvSpPr>
          <p:cNvPr id="6" name="Content Placeholder 5">
            <a:extLst>
              <a:ext uri="{FF2B5EF4-FFF2-40B4-BE49-F238E27FC236}">
                <a16:creationId xmlns:a16="http://schemas.microsoft.com/office/drawing/2014/main" id="{8B505CED-FD79-D0B6-3293-BA4F66761A49}"/>
              </a:ext>
            </a:extLst>
          </p:cNvPr>
          <p:cNvSpPr>
            <a:spLocks noGrp="1"/>
          </p:cNvSpPr>
          <p:nvPr>
            <p:ph idx="1"/>
          </p:nvPr>
        </p:nvSpPr>
        <p:spPr>
          <a:xfrm>
            <a:off x="459683" y="1401417"/>
            <a:ext cx="5130234" cy="2932045"/>
          </a:xfrm>
        </p:spPr>
        <p:txBody>
          <a:bodyPr/>
          <a:lstStyle/>
          <a:p>
            <a:r>
              <a:rPr lang="en-US" sz="2400" dirty="0"/>
              <a:t>What one innovation has had the biggest impact on medicine over the last 500 years? </a:t>
            </a:r>
          </a:p>
        </p:txBody>
      </p:sp>
      <p:sp>
        <p:nvSpPr>
          <p:cNvPr id="2" name="Slide Number Placeholder 1">
            <a:extLst>
              <a:ext uri="{FF2B5EF4-FFF2-40B4-BE49-F238E27FC236}">
                <a16:creationId xmlns:a16="http://schemas.microsoft.com/office/drawing/2014/main" id="{9A403EB3-4243-D7DC-9CDA-1C8D0F3314AA}"/>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205B9759-108A-492F-EEE6-36B5403005A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43453635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D3859A-A5A0-534B-2570-ACE00E20B434}"/>
              </a:ext>
            </a:extLst>
          </p:cNvPr>
          <p:cNvSpPr>
            <a:spLocks noGrp="1"/>
          </p:cNvSpPr>
          <p:nvPr>
            <p:ph type="sldNum" sz="quarter" idx="13"/>
          </p:nvPr>
        </p:nvSpPr>
        <p:spPr/>
        <p:txBody>
          <a:bodyPr/>
          <a:lstStyle/>
          <a:p>
            <a:fld id="{7BCC8D0D-EAEC-449D-9161-023DFF90F2E2}" type="slidenum">
              <a:rPr lang="en-US" smtClean="0"/>
              <a:pPr/>
              <a:t>6</a:t>
            </a:fld>
            <a:endParaRPr lang="en-US" dirty="0"/>
          </a:p>
        </p:txBody>
      </p:sp>
      <p:sp>
        <p:nvSpPr>
          <p:cNvPr id="3" name="Title 2">
            <a:extLst>
              <a:ext uri="{FF2B5EF4-FFF2-40B4-BE49-F238E27FC236}">
                <a16:creationId xmlns:a16="http://schemas.microsoft.com/office/drawing/2014/main" id="{BD1C4FEE-0299-6414-53C8-142BFA99EBFD}"/>
              </a:ext>
            </a:extLst>
          </p:cNvPr>
          <p:cNvSpPr>
            <a:spLocks noGrp="1"/>
          </p:cNvSpPr>
          <p:nvPr>
            <p:ph type="title"/>
          </p:nvPr>
        </p:nvSpPr>
        <p:spPr/>
        <p:txBody>
          <a:bodyPr/>
          <a:lstStyle/>
          <a:p>
            <a:r>
              <a:rPr lang="en-US" dirty="0"/>
              <a:t>How should medical decisions be made?</a:t>
            </a:r>
          </a:p>
        </p:txBody>
      </p:sp>
      <p:sp>
        <p:nvSpPr>
          <p:cNvPr id="4" name="Text Placeholder 3">
            <a:extLst>
              <a:ext uri="{FF2B5EF4-FFF2-40B4-BE49-F238E27FC236}">
                <a16:creationId xmlns:a16="http://schemas.microsoft.com/office/drawing/2014/main" id="{DBF1BA6D-3100-BD79-7D28-A21EB05C2967}"/>
              </a:ext>
            </a:extLst>
          </p:cNvPr>
          <p:cNvSpPr>
            <a:spLocks noGrp="1"/>
          </p:cNvSpPr>
          <p:nvPr>
            <p:ph type="body" sz="quarter" idx="15"/>
          </p:nvPr>
        </p:nvSpPr>
        <p:spPr/>
        <p:txBody>
          <a:bodyPr/>
          <a:lstStyle/>
          <a:p>
            <a:endParaRPr lang="en-US" dirty="0"/>
          </a:p>
        </p:txBody>
      </p:sp>
      <p:sp>
        <p:nvSpPr>
          <p:cNvPr id="5" name="Content Placeholder 4">
            <a:extLst>
              <a:ext uri="{FF2B5EF4-FFF2-40B4-BE49-F238E27FC236}">
                <a16:creationId xmlns:a16="http://schemas.microsoft.com/office/drawing/2014/main" id="{8D7EF405-3454-7043-4318-726A2A4270CA}"/>
              </a:ext>
            </a:extLst>
          </p:cNvPr>
          <p:cNvSpPr>
            <a:spLocks noGrp="1"/>
          </p:cNvSpPr>
          <p:nvPr>
            <p:ph idx="1"/>
          </p:nvPr>
        </p:nvSpPr>
        <p:spPr>
          <a:xfrm>
            <a:off x="459683" y="1401416"/>
            <a:ext cx="8303059" cy="2932045"/>
          </a:xfrm>
        </p:spPr>
        <p:txBody>
          <a:bodyPr/>
          <a:lstStyle/>
          <a:p>
            <a:r>
              <a:rPr lang="en-US" sz="1800" dirty="0"/>
              <a:t>Babylonia and Assyria (~1000 BC):</a:t>
            </a:r>
          </a:p>
          <a:p>
            <a:pPr lvl="1"/>
            <a:r>
              <a:rPr lang="en-US" sz="1600" i="1" dirty="0"/>
              <a:t>“Exorcism of hostile powers was the declared aim of treatment… often combined with practical measures such as the use of poultices, purgatives, and enemas.”</a:t>
            </a:r>
          </a:p>
          <a:p>
            <a:r>
              <a:rPr lang="en-US" sz="1800" dirty="0"/>
              <a:t>Greece (~500 BC, Influenced by Hippocrates):</a:t>
            </a:r>
          </a:p>
          <a:p>
            <a:pPr lvl="1"/>
            <a:r>
              <a:rPr lang="en-US" sz="1600" i="1" dirty="0"/>
              <a:t>“Medical therapeutics were dominated by a priori theories… over-simple derivations from a general philosophy of nature.”</a:t>
            </a:r>
          </a:p>
          <a:p>
            <a:pPr lvl="1"/>
            <a:r>
              <a:rPr lang="en-US" sz="1600" i="1" dirty="0"/>
              <a:t>“The Dogmatists developed the theory of humors and qualities into a rigid formalism.”</a:t>
            </a:r>
          </a:p>
          <a:p>
            <a:pPr lvl="1"/>
            <a:r>
              <a:rPr lang="en-US" sz="1600" i="1" dirty="0"/>
              <a:t>“The Empirics, on the other hand, discounted theory and relied upon practical tests only.”</a:t>
            </a:r>
          </a:p>
        </p:txBody>
      </p:sp>
      <p:sp>
        <p:nvSpPr>
          <p:cNvPr id="7" name="TextBox 6">
            <a:extLst>
              <a:ext uri="{FF2B5EF4-FFF2-40B4-BE49-F238E27FC236}">
                <a16:creationId xmlns:a16="http://schemas.microsoft.com/office/drawing/2014/main" id="{21F1E039-07AD-4BD9-027C-CE60D25F31AB}"/>
              </a:ext>
            </a:extLst>
          </p:cNvPr>
          <p:cNvSpPr txBox="1"/>
          <p:nvPr/>
        </p:nvSpPr>
        <p:spPr bwMode="auto">
          <a:xfrm>
            <a:off x="2839290" y="4729125"/>
            <a:ext cx="5723524" cy="246221"/>
          </a:xfrm>
          <a:prstGeom prst="rect">
            <a:avLst/>
          </a:prstGeom>
          <a:noFill/>
          <a:ln w="19050" algn="ctr">
            <a:noFill/>
            <a:miter lim="800000"/>
            <a:headEnd/>
            <a:tailEnd/>
          </a:ln>
        </p:spPr>
        <p:txBody>
          <a:bodyPr wrap="square">
            <a:spAutoFit/>
          </a:bodyPr>
          <a:lstStyle/>
          <a:p>
            <a:pPr marR="0"/>
            <a:r>
              <a:rPr lang="en-US" sz="1000" dirty="0">
                <a:latin typeface="Calibri" panose="020F0502020204030204" pitchFamily="34" charset="0"/>
              </a:rPr>
              <a:t>Bull, J. P. (1959). "The historical development of clinical therapeutic trials." </a:t>
            </a:r>
            <a:r>
              <a:rPr lang="en-US" sz="1000" u="sng" dirty="0">
                <a:latin typeface="Calibri" panose="020F0502020204030204" pitchFamily="34" charset="0"/>
              </a:rPr>
              <a:t>J Chronic Dis </a:t>
            </a:r>
            <a:r>
              <a:rPr lang="en-US" sz="1000" b="1" u="sng" dirty="0">
                <a:latin typeface="Calibri" panose="020F0502020204030204" pitchFamily="34" charset="0"/>
              </a:rPr>
              <a:t>10: 218-248.</a:t>
            </a:r>
          </a:p>
        </p:txBody>
      </p:sp>
    </p:spTree>
    <p:extLst>
      <p:ext uri="{BB962C8B-B14F-4D97-AF65-F5344CB8AC3E}">
        <p14:creationId xmlns:p14="http://schemas.microsoft.com/office/powerpoint/2010/main" val="42722334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AB03C-2B84-161E-3793-419353F9EFEA}"/>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3" name="Title 2">
            <a:extLst>
              <a:ext uri="{FF2B5EF4-FFF2-40B4-BE49-F238E27FC236}">
                <a16:creationId xmlns:a16="http://schemas.microsoft.com/office/drawing/2014/main" id="{1EEC78D3-2ED0-BA81-D68E-01E2DC9D78B7}"/>
              </a:ext>
            </a:extLst>
          </p:cNvPr>
          <p:cNvSpPr>
            <a:spLocks noGrp="1"/>
          </p:cNvSpPr>
          <p:nvPr>
            <p:ph type="title"/>
          </p:nvPr>
        </p:nvSpPr>
        <p:spPr/>
        <p:txBody>
          <a:bodyPr/>
          <a:lstStyle/>
          <a:p>
            <a:r>
              <a:rPr lang="en-US" dirty="0"/>
              <a:t>How should medical decisions be made?</a:t>
            </a:r>
          </a:p>
        </p:txBody>
      </p:sp>
      <p:sp>
        <p:nvSpPr>
          <p:cNvPr id="4" name="Text Placeholder 3">
            <a:extLst>
              <a:ext uri="{FF2B5EF4-FFF2-40B4-BE49-F238E27FC236}">
                <a16:creationId xmlns:a16="http://schemas.microsoft.com/office/drawing/2014/main" id="{C709B09B-9D5B-FA7B-F1B5-90AA6956F8A1}"/>
              </a:ext>
            </a:extLst>
          </p:cNvPr>
          <p:cNvSpPr>
            <a:spLocks noGrp="1"/>
          </p:cNvSpPr>
          <p:nvPr>
            <p:ph type="body" sz="quarter" idx="15"/>
          </p:nvPr>
        </p:nvSpPr>
        <p:spPr/>
        <p:txBody>
          <a:bodyPr/>
          <a:lstStyle/>
          <a:p>
            <a:r>
              <a:rPr lang="en-US" sz="1800" b="1" dirty="0"/>
              <a:t>Evidence-based Medicine</a:t>
            </a:r>
            <a:endParaRPr lang="en-US" dirty="0"/>
          </a:p>
        </p:txBody>
      </p:sp>
      <p:sp>
        <p:nvSpPr>
          <p:cNvPr id="5" name="Content Placeholder 4">
            <a:extLst>
              <a:ext uri="{FF2B5EF4-FFF2-40B4-BE49-F238E27FC236}">
                <a16:creationId xmlns:a16="http://schemas.microsoft.com/office/drawing/2014/main" id="{74401069-66E3-F621-3AE1-BDFD7FFE2642}"/>
              </a:ext>
            </a:extLst>
          </p:cNvPr>
          <p:cNvSpPr>
            <a:spLocks noGrp="1"/>
          </p:cNvSpPr>
          <p:nvPr>
            <p:ph idx="1"/>
          </p:nvPr>
        </p:nvSpPr>
        <p:spPr/>
        <p:txBody>
          <a:bodyPr/>
          <a:lstStyle/>
          <a:p>
            <a:r>
              <a:rPr lang="en-US" sz="1800" dirty="0"/>
              <a:t>James Lind, 1747 – Empirical research and use of </a:t>
            </a:r>
            <a:r>
              <a:rPr lang="en-US" sz="1800" u="sng" dirty="0"/>
              <a:t>controls</a:t>
            </a:r>
          </a:p>
          <a:p>
            <a:pPr lvl="1"/>
            <a:r>
              <a:rPr lang="en-US" sz="1600" dirty="0"/>
              <a:t>“</a:t>
            </a:r>
            <a:r>
              <a:rPr lang="en-US" sz="1600" i="1" dirty="0"/>
              <a:t>I took twelve patients in the scurvy, on board the Salisbury at sea. The cases were as similar as I could have them… they lay together in one place… and had one diet common to them all.”</a:t>
            </a:r>
          </a:p>
          <a:p>
            <a:pPr lvl="1"/>
            <a:r>
              <a:rPr lang="en-US" sz="1600" i="1" dirty="0"/>
              <a:t>“To two of them was given a quart of cider a day, to two an elixir of vitriol, to two vinegar, to two oranges and lemons, and to the remaining two an electuary recommended by an hospital surgeon.”</a:t>
            </a:r>
          </a:p>
          <a:p>
            <a:pPr lvl="1"/>
            <a:r>
              <a:rPr lang="en-US" sz="1600" i="1" dirty="0"/>
              <a:t>“The most sudden and visible good effects were perceived from the use of the oranges and lemons, one of those who had taken them being at the end of six days fit for duty.”</a:t>
            </a:r>
          </a:p>
          <a:p>
            <a:pPr lvl="1"/>
            <a:r>
              <a:rPr lang="en-US" sz="1600" i="1" dirty="0"/>
              <a:t>“The other was appointed nurse to the rest of the sick.”</a:t>
            </a:r>
          </a:p>
        </p:txBody>
      </p:sp>
      <p:sp>
        <p:nvSpPr>
          <p:cNvPr id="9" name="TextBox 8">
            <a:extLst>
              <a:ext uri="{FF2B5EF4-FFF2-40B4-BE49-F238E27FC236}">
                <a16:creationId xmlns:a16="http://schemas.microsoft.com/office/drawing/2014/main" id="{7CAF14F0-138A-00F4-7D94-626F4563BDD2}"/>
              </a:ext>
            </a:extLst>
          </p:cNvPr>
          <p:cNvSpPr txBox="1"/>
          <p:nvPr/>
        </p:nvSpPr>
        <p:spPr bwMode="auto">
          <a:xfrm>
            <a:off x="3147705" y="4767535"/>
            <a:ext cx="5404259" cy="261610"/>
          </a:xfrm>
          <a:prstGeom prst="rect">
            <a:avLst/>
          </a:prstGeom>
          <a:noFill/>
          <a:ln w="19050" algn="ctr">
            <a:noFill/>
            <a:miter lim="800000"/>
            <a:headEnd/>
            <a:tailEnd/>
          </a:ln>
        </p:spPr>
        <p:txBody>
          <a:bodyPr wrap="square">
            <a:spAutoFit/>
          </a:bodyPr>
          <a:lstStyle/>
          <a:p>
            <a:r>
              <a:rPr lang="en-US" sz="1100" dirty="0"/>
              <a:t>Lind, J. (1753). A Treatise of the Scurvy, Edinburgh, Sands, Murray, &amp; Cochran.</a:t>
            </a:r>
          </a:p>
        </p:txBody>
      </p:sp>
    </p:spTree>
    <p:extLst>
      <p:ext uri="{BB962C8B-B14F-4D97-AF65-F5344CB8AC3E}">
        <p14:creationId xmlns:p14="http://schemas.microsoft.com/office/powerpoint/2010/main" val="17332754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AB03C-2B84-161E-3793-419353F9EFEA}"/>
              </a:ext>
            </a:extLst>
          </p:cNvPr>
          <p:cNvSpPr>
            <a:spLocks noGrp="1"/>
          </p:cNvSpPr>
          <p:nvPr>
            <p:ph type="sldNum" sz="quarter" idx="13"/>
          </p:nvPr>
        </p:nvSpPr>
        <p:spPr/>
        <p:txBody>
          <a:bodyPr/>
          <a:lstStyle/>
          <a:p>
            <a:fld id="{7BCC8D0D-EAEC-449D-9161-023DFF90F2E2}" type="slidenum">
              <a:rPr lang="en-US" smtClean="0"/>
              <a:pPr/>
              <a:t>8</a:t>
            </a:fld>
            <a:endParaRPr lang="en-US" dirty="0"/>
          </a:p>
        </p:txBody>
      </p:sp>
      <p:sp>
        <p:nvSpPr>
          <p:cNvPr id="3" name="Title 2">
            <a:extLst>
              <a:ext uri="{FF2B5EF4-FFF2-40B4-BE49-F238E27FC236}">
                <a16:creationId xmlns:a16="http://schemas.microsoft.com/office/drawing/2014/main" id="{1EEC78D3-2ED0-BA81-D68E-01E2DC9D78B7}"/>
              </a:ext>
            </a:extLst>
          </p:cNvPr>
          <p:cNvSpPr>
            <a:spLocks noGrp="1"/>
          </p:cNvSpPr>
          <p:nvPr>
            <p:ph type="title"/>
          </p:nvPr>
        </p:nvSpPr>
        <p:spPr/>
        <p:txBody>
          <a:bodyPr/>
          <a:lstStyle/>
          <a:p>
            <a:r>
              <a:rPr lang="en-US" dirty="0"/>
              <a:t>How should medical decisions be made?</a:t>
            </a:r>
          </a:p>
        </p:txBody>
      </p:sp>
      <p:sp>
        <p:nvSpPr>
          <p:cNvPr id="4" name="Text Placeholder 3">
            <a:extLst>
              <a:ext uri="{FF2B5EF4-FFF2-40B4-BE49-F238E27FC236}">
                <a16:creationId xmlns:a16="http://schemas.microsoft.com/office/drawing/2014/main" id="{C709B09B-9D5B-FA7B-F1B5-90AA6956F8A1}"/>
              </a:ext>
            </a:extLst>
          </p:cNvPr>
          <p:cNvSpPr>
            <a:spLocks noGrp="1"/>
          </p:cNvSpPr>
          <p:nvPr>
            <p:ph type="body" sz="quarter" idx="15"/>
          </p:nvPr>
        </p:nvSpPr>
        <p:spPr/>
        <p:txBody>
          <a:bodyPr/>
          <a:lstStyle/>
          <a:p>
            <a:r>
              <a:rPr lang="en-US" dirty="0"/>
              <a:t>Evidence-based Medicine</a:t>
            </a:r>
          </a:p>
        </p:txBody>
      </p:sp>
      <p:sp>
        <p:nvSpPr>
          <p:cNvPr id="10" name="Content Placeholder 9">
            <a:extLst>
              <a:ext uri="{FF2B5EF4-FFF2-40B4-BE49-F238E27FC236}">
                <a16:creationId xmlns:a16="http://schemas.microsoft.com/office/drawing/2014/main" id="{1B6FB04D-F578-EA32-DC5A-41DD044CC3B5}"/>
              </a:ext>
            </a:extLst>
          </p:cNvPr>
          <p:cNvSpPr>
            <a:spLocks noGrp="1"/>
          </p:cNvSpPr>
          <p:nvPr>
            <p:ph idx="1"/>
          </p:nvPr>
        </p:nvSpPr>
        <p:spPr/>
        <p:txBody>
          <a:bodyPr/>
          <a:lstStyle/>
          <a:p>
            <a:r>
              <a:rPr lang="en-US" sz="2000" dirty="0"/>
              <a:t>There was a growing recognition of the importance of a ‘control group’ in the 19</a:t>
            </a:r>
            <a:r>
              <a:rPr lang="en-US" sz="2000" baseline="30000" dirty="0"/>
              <a:t>th</a:t>
            </a:r>
            <a:r>
              <a:rPr lang="en-US" sz="2000" dirty="0"/>
              <a:t> and 20</a:t>
            </a:r>
            <a:r>
              <a:rPr lang="en-US" sz="2000" baseline="30000" dirty="0"/>
              <a:t>th</a:t>
            </a:r>
            <a:r>
              <a:rPr lang="en-US" sz="2000" dirty="0"/>
              <a:t> Century</a:t>
            </a:r>
          </a:p>
          <a:p>
            <a:pPr lvl="1"/>
            <a:r>
              <a:rPr lang="en-US" sz="1800" dirty="0"/>
              <a:t>Basis of many medical interventions that actually worked</a:t>
            </a:r>
          </a:p>
          <a:p>
            <a:pPr lvl="2"/>
            <a:r>
              <a:rPr lang="en-US" sz="1600" dirty="0"/>
              <a:t>Vaccinations (Jenner), End of blood letting (Louis), Anti-septic methods (Lister), Anthrax vaccine (Pasteur), Vitamins for rickets,.. </a:t>
            </a:r>
          </a:p>
          <a:p>
            <a:r>
              <a:rPr lang="en-US" sz="2000" dirty="0"/>
              <a:t>But the challenge was selecting the controls:</a:t>
            </a:r>
          </a:p>
          <a:p>
            <a:pPr lvl="1"/>
            <a:r>
              <a:rPr lang="en-US" sz="1800" dirty="0"/>
              <a:t>Finding a group matched on key factors (e.g. sex, age, comorbidities)</a:t>
            </a:r>
          </a:p>
          <a:p>
            <a:pPr lvl="1"/>
            <a:r>
              <a:rPr lang="en-US" sz="1800" dirty="0"/>
              <a:t>Alternating enrollment to intervention or control</a:t>
            </a:r>
          </a:p>
          <a:p>
            <a:pPr lvl="1"/>
            <a:endParaRPr lang="en-US" sz="1800" dirty="0"/>
          </a:p>
          <a:p>
            <a:pPr lvl="1"/>
            <a:endParaRPr lang="en-US" sz="1800" dirty="0"/>
          </a:p>
          <a:p>
            <a:pPr lvl="1"/>
            <a:endParaRPr lang="en-US" sz="1800" dirty="0"/>
          </a:p>
        </p:txBody>
      </p:sp>
    </p:spTree>
    <p:extLst>
      <p:ext uri="{BB962C8B-B14F-4D97-AF65-F5344CB8AC3E}">
        <p14:creationId xmlns:p14="http://schemas.microsoft.com/office/powerpoint/2010/main" val="13999830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3D15F-D274-C6EA-BC38-1BDA476CD270}"/>
              </a:ext>
            </a:extLst>
          </p:cNvPr>
          <p:cNvSpPr>
            <a:spLocks noGrp="1"/>
          </p:cNvSpPr>
          <p:nvPr>
            <p:ph type="sldNum" sz="quarter" idx="13"/>
          </p:nvPr>
        </p:nvSpPr>
        <p:spPr/>
        <p:txBody>
          <a:bodyPr/>
          <a:lstStyle/>
          <a:p>
            <a:fld id="{7BCC8D0D-EAEC-449D-9161-023DFF90F2E2}" type="slidenum">
              <a:rPr lang="en-US" smtClean="0"/>
              <a:pPr/>
              <a:t>9</a:t>
            </a:fld>
            <a:endParaRPr lang="en-US" dirty="0"/>
          </a:p>
        </p:txBody>
      </p:sp>
      <p:sp>
        <p:nvSpPr>
          <p:cNvPr id="2" name="Title 1">
            <a:extLst>
              <a:ext uri="{FF2B5EF4-FFF2-40B4-BE49-F238E27FC236}">
                <a16:creationId xmlns:a16="http://schemas.microsoft.com/office/drawing/2014/main" id="{501BB5B3-E427-E0E3-E928-01D3BF4E47CD}"/>
              </a:ext>
            </a:extLst>
          </p:cNvPr>
          <p:cNvSpPr>
            <a:spLocks noGrp="1"/>
          </p:cNvSpPr>
          <p:nvPr>
            <p:ph type="title"/>
          </p:nvPr>
        </p:nvSpPr>
        <p:spPr/>
        <p:txBody>
          <a:bodyPr/>
          <a:lstStyle/>
          <a:p>
            <a:r>
              <a:rPr lang="en-US" dirty="0"/>
              <a:t>Randomization</a:t>
            </a:r>
          </a:p>
        </p:txBody>
      </p:sp>
      <p:sp>
        <p:nvSpPr>
          <p:cNvPr id="18" name="Text Placeholder 17">
            <a:extLst>
              <a:ext uri="{FF2B5EF4-FFF2-40B4-BE49-F238E27FC236}">
                <a16:creationId xmlns:a16="http://schemas.microsoft.com/office/drawing/2014/main" id="{F74047E0-0546-E1BA-C912-5A88838BEAF4}"/>
              </a:ext>
            </a:extLst>
          </p:cNvPr>
          <p:cNvSpPr>
            <a:spLocks noGrp="1"/>
          </p:cNvSpPr>
          <p:nvPr>
            <p:ph type="body" sz="quarter" idx="15"/>
          </p:nvPr>
        </p:nvSpPr>
        <p:spPr/>
        <p:txBody>
          <a:bodyPr/>
          <a:lstStyle/>
          <a:p>
            <a:endParaRPr lang="en-US" dirty="0"/>
          </a:p>
        </p:txBody>
      </p:sp>
      <p:sp>
        <p:nvSpPr>
          <p:cNvPr id="17" name="Content Placeholder 16">
            <a:extLst>
              <a:ext uri="{FF2B5EF4-FFF2-40B4-BE49-F238E27FC236}">
                <a16:creationId xmlns:a16="http://schemas.microsoft.com/office/drawing/2014/main" id="{30AC573E-D1D1-6341-FA31-A883142BE743}"/>
              </a:ext>
            </a:extLst>
          </p:cNvPr>
          <p:cNvSpPr>
            <a:spLocks noGrp="1"/>
          </p:cNvSpPr>
          <p:nvPr>
            <p:ph idx="1"/>
          </p:nvPr>
        </p:nvSpPr>
        <p:spPr>
          <a:xfrm>
            <a:off x="459683" y="1401416"/>
            <a:ext cx="6464959" cy="2932045"/>
          </a:xfrm>
        </p:spPr>
        <p:txBody>
          <a:bodyPr/>
          <a:lstStyle/>
          <a:p>
            <a:r>
              <a:rPr lang="en-US" dirty="0"/>
              <a:t>The process by which participants</a:t>
            </a:r>
            <a:br>
              <a:rPr lang="en-US" dirty="0"/>
            </a:br>
            <a:r>
              <a:rPr lang="en-US" dirty="0"/>
              <a:t> in a clinical research study are </a:t>
            </a:r>
            <a:br>
              <a:rPr lang="en-US" dirty="0"/>
            </a:br>
            <a:r>
              <a:rPr lang="en-US" dirty="0"/>
              <a:t>allocated by chance to different </a:t>
            </a:r>
            <a:br>
              <a:rPr lang="en-US" dirty="0"/>
            </a:br>
            <a:r>
              <a:rPr lang="en-US" dirty="0"/>
              <a:t>interventions.</a:t>
            </a:r>
          </a:p>
          <a:p>
            <a:endParaRPr lang="en-US" dirty="0"/>
          </a:p>
          <a:p>
            <a:r>
              <a:rPr lang="en-US" dirty="0"/>
              <a:t>As simple as the tossing of a coin, but usually implemented using a web-based system</a:t>
            </a:r>
          </a:p>
          <a:p>
            <a:endParaRPr lang="en-US" dirty="0"/>
          </a:p>
          <a:p>
            <a:endParaRPr lang="en-US" dirty="0"/>
          </a:p>
        </p:txBody>
      </p:sp>
      <p:pic>
        <p:nvPicPr>
          <p:cNvPr id="6" name="Picture 5" descr="Text, letter&#10;&#10;Description automatically generated">
            <a:extLst>
              <a:ext uri="{FF2B5EF4-FFF2-40B4-BE49-F238E27FC236}">
                <a16:creationId xmlns:a16="http://schemas.microsoft.com/office/drawing/2014/main" id="{ECEFF563-2F2C-3A6C-0D36-B72384510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70" y="211705"/>
            <a:ext cx="3609718" cy="2708176"/>
          </a:xfrm>
          <a:prstGeom prst="rect">
            <a:avLst/>
          </a:prstGeom>
        </p:spPr>
      </p:pic>
      <p:sp>
        <p:nvSpPr>
          <p:cNvPr id="10" name="TextBox 9">
            <a:extLst>
              <a:ext uri="{FF2B5EF4-FFF2-40B4-BE49-F238E27FC236}">
                <a16:creationId xmlns:a16="http://schemas.microsoft.com/office/drawing/2014/main" id="{0F2595A8-DB0F-A527-3B13-30F6C85E67D4}"/>
              </a:ext>
            </a:extLst>
          </p:cNvPr>
          <p:cNvSpPr txBox="1"/>
          <p:nvPr/>
        </p:nvSpPr>
        <p:spPr bwMode="auto">
          <a:xfrm>
            <a:off x="453586" y="4736758"/>
            <a:ext cx="8105975" cy="346249"/>
          </a:xfrm>
          <a:prstGeom prst="rect">
            <a:avLst/>
          </a:prstGeom>
          <a:noFill/>
          <a:ln w="19050" algn="ctr">
            <a:noFill/>
            <a:miter lim="800000"/>
            <a:headEnd/>
            <a:tailEnd/>
          </a:ln>
        </p:spPr>
        <p:txBody>
          <a:bodyPr wrap="square">
            <a:spAutoFit/>
          </a:bodyPr>
          <a:lstStyle/>
          <a:p>
            <a:r>
              <a:rPr lang="en-US" sz="825" dirty="0">
                <a:latin typeface="Calibri" panose="020F0502020204030204" pitchFamily="34" charset="0"/>
              </a:rPr>
              <a:t>Medical Research Council (1948). "Streptomycin treatment of pulmonary tuberculosis: A Medical Research Council investigation." </a:t>
            </a:r>
            <a:r>
              <a:rPr lang="en-US" sz="825" u="sng" dirty="0">
                <a:latin typeface="Calibri" panose="020F0502020204030204" pitchFamily="34" charset="0"/>
              </a:rPr>
              <a:t>Br Med J </a:t>
            </a:r>
            <a:r>
              <a:rPr lang="en-US" sz="825" b="1" u="sng" dirty="0">
                <a:latin typeface="Calibri" panose="020F0502020204030204" pitchFamily="34" charset="0"/>
              </a:rPr>
              <a:t>2(4582): 769-782.</a:t>
            </a:r>
          </a:p>
          <a:p>
            <a:r>
              <a:rPr lang="en-US" sz="825" dirty="0">
                <a:latin typeface="Calibri" panose="020F0502020204030204" pitchFamily="34" charset="0"/>
              </a:rPr>
              <a:t>	</a:t>
            </a:r>
          </a:p>
        </p:txBody>
      </p:sp>
    </p:spTree>
    <p:extLst>
      <p:ext uri="{BB962C8B-B14F-4D97-AF65-F5344CB8AC3E}">
        <p14:creationId xmlns:p14="http://schemas.microsoft.com/office/powerpoint/2010/main" val="522250717"/>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4.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3237</TotalTime>
  <Words>1810</Words>
  <Application>Microsoft Office PowerPoint</Application>
  <PresentationFormat>On-screen Show (16:9)</PresentationFormat>
  <Paragraphs>246</Paragraphs>
  <Slides>34</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.AppleSystemUIFont</vt:lpstr>
      <vt:lpstr>Arial</vt:lpstr>
      <vt:lpstr>Calibri</vt:lpstr>
      <vt:lpstr>Cambria Math</vt:lpstr>
      <vt:lpstr>Garamond</vt:lpstr>
      <vt:lpstr>Wingdings</vt:lpstr>
      <vt:lpstr>UCSF Classic</vt:lpstr>
      <vt:lpstr>UCSF Contemporary</vt:lpstr>
      <vt:lpstr>UCSF Contemporary</vt:lpstr>
      <vt:lpstr>UCSF Contemporary</vt:lpstr>
      <vt:lpstr>The Power of Chance in Evidence-Based Medicine </vt:lpstr>
      <vt:lpstr>Outline</vt:lpstr>
      <vt:lpstr>Decision-making in medicine</vt:lpstr>
      <vt:lpstr>Medicine in the 1600s</vt:lpstr>
      <vt:lpstr>PowerPoint Presentation</vt:lpstr>
      <vt:lpstr>How should medical decisions be made?</vt:lpstr>
      <vt:lpstr>How should medical decisions be made?</vt:lpstr>
      <vt:lpstr>How should medical decisions be made?</vt:lpstr>
      <vt:lpstr>Randomization</vt:lpstr>
      <vt:lpstr>Implementation of randomization in epidemics</vt:lpstr>
      <vt:lpstr>Randomization</vt:lpstr>
      <vt:lpstr>Key elements of randomization</vt:lpstr>
      <vt:lpstr>Observational studies</vt:lpstr>
      <vt:lpstr>Limitations of observational studies</vt:lpstr>
      <vt:lpstr>Hormone Replacement Therapy (HRT)</vt:lpstr>
      <vt:lpstr>Simplicity of randomization in practice</vt:lpstr>
      <vt:lpstr>The Pfizer-BioNTech Covid-19 vaccine trials as a case study</vt:lpstr>
      <vt:lpstr>How effective was the Covid-19 vaccine?</vt:lpstr>
      <vt:lpstr>How effective was the Covid-19 vaccine?</vt:lpstr>
      <vt:lpstr>How effective was the Covid-19 vaccine?</vt:lpstr>
      <vt:lpstr>Safety of Covid-19 vaccine (median follow-up of 2 months)</vt:lpstr>
      <vt:lpstr>PowerPoint Presentation</vt:lpstr>
      <vt:lpstr>Bias in randomized clinical trials</vt:lpstr>
      <vt:lpstr>Randomized controlled trials</vt:lpstr>
      <vt:lpstr>Bias</vt:lpstr>
      <vt:lpstr>Drop-out and Intention-to-treat (ITT)</vt:lpstr>
      <vt:lpstr>Drop-out and Intention-to-treat (ITT)</vt:lpstr>
      <vt:lpstr>Drop-out and Intention-to-treat (ITT)</vt:lpstr>
      <vt:lpstr>Blinding</vt:lpstr>
      <vt:lpstr>Blinding</vt:lpstr>
      <vt:lpstr>Blinding</vt:lpstr>
      <vt:lpstr>Blinding</vt:lpstr>
      <vt:lpstr>Conclusions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Phillips, Patrick</cp:lastModifiedBy>
  <cp:revision>85</cp:revision>
  <dcterms:created xsi:type="dcterms:W3CDTF">2017-04-18T17:07:44Z</dcterms:created>
  <dcterms:modified xsi:type="dcterms:W3CDTF">2023-04-29T21:20:45Z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