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79" r:id="rId2"/>
    <p:sldId id="312" r:id="rId3"/>
    <p:sldId id="276" r:id="rId4"/>
    <p:sldId id="317" r:id="rId5"/>
    <p:sldId id="268" r:id="rId6"/>
    <p:sldId id="284" r:id="rId7"/>
    <p:sldId id="285" r:id="rId8"/>
    <p:sldId id="316" r:id="rId9"/>
    <p:sldId id="274" r:id="rId10"/>
    <p:sldId id="330" r:id="rId11"/>
    <p:sldId id="257" r:id="rId12"/>
    <p:sldId id="258" r:id="rId13"/>
    <p:sldId id="259" r:id="rId14"/>
    <p:sldId id="260" r:id="rId15"/>
    <p:sldId id="275" r:id="rId16"/>
    <p:sldId id="324" r:id="rId17"/>
    <p:sldId id="325" r:id="rId18"/>
    <p:sldId id="287" r:id="rId19"/>
    <p:sldId id="288" r:id="rId20"/>
    <p:sldId id="289" r:id="rId21"/>
    <p:sldId id="281" r:id="rId22"/>
    <p:sldId id="313" r:id="rId23"/>
    <p:sldId id="314" r:id="rId24"/>
    <p:sldId id="321" r:id="rId25"/>
    <p:sldId id="293" r:id="rId26"/>
    <p:sldId id="294" r:id="rId27"/>
    <p:sldId id="282" r:id="rId28"/>
    <p:sldId id="305" r:id="rId29"/>
    <p:sldId id="297" r:id="rId30"/>
    <p:sldId id="327" r:id="rId31"/>
    <p:sldId id="328" r:id="rId32"/>
    <p:sldId id="329" r:id="rId33"/>
    <p:sldId id="298" r:id="rId34"/>
    <p:sldId id="300" r:id="rId35"/>
    <p:sldId id="301" r:id="rId36"/>
    <p:sldId id="302" r:id="rId37"/>
    <p:sldId id="303" r:id="rId38"/>
    <p:sldId id="283" r:id="rId39"/>
    <p:sldId id="307" r:id="rId40"/>
    <p:sldId id="311" r:id="rId41"/>
    <p:sldId id="318" r:id="rId42"/>
    <p:sldId id="310" r:id="rId43"/>
    <p:sldId id="319" r:id="rId44"/>
  </p:sldIdLst>
  <p:sldSz cx="9144000" cy="6858000" type="screen4x3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A2C"/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D4004-DD81-4A6F-BFA3-1D2F33C7498F}" v="302" dt="2020-12-09T20:47:55.5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14" autoAdjust="0"/>
    <p:restoredTop sz="97356"/>
  </p:normalViewPr>
  <p:slideViewPr>
    <p:cSldViewPr>
      <p:cViewPr varScale="1">
        <p:scale>
          <a:sx n="83" d="100"/>
          <a:sy n="83" d="100"/>
        </p:scale>
        <p:origin x="90" y="1056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217" d="100"/>
          <a:sy n="217" d="100"/>
        </p:scale>
        <p:origin x="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Shryock" userId="647892a95d8db62b" providerId="LiveId" clId="{DE890BAB-2A71-41D6-B7F9-DCF45BD19AED}"/>
    <pc:docChg chg="modSld">
      <pc:chgData name="Kevin Shryock" userId="647892a95d8db62b" providerId="LiveId" clId="{DE890BAB-2A71-41D6-B7F9-DCF45BD19AED}" dt="2020-07-15T18:22:19.847" v="156" actId="20577"/>
      <pc:docMkLst>
        <pc:docMk/>
      </pc:docMkLst>
      <pc:sldChg chg="modSp mod">
        <pc:chgData name="Kevin Shryock" userId="647892a95d8db62b" providerId="LiveId" clId="{DE890BAB-2A71-41D6-B7F9-DCF45BD19AED}" dt="2020-07-15T18:21:25.883" v="146" actId="404"/>
        <pc:sldMkLst>
          <pc:docMk/>
          <pc:sldMk cId="3257086137" sldId="279"/>
        </pc:sldMkLst>
        <pc:spChg chg="mod">
          <ac:chgData name="Kevin Shryock" userId="647892a95d8db62b" providerId="LiveId" clId="{DE890BAB-2A71-41D6-B7F9-DCF45BD19AED}" dt="2020-07-15T18:21:25.883" v="146" actId="404"/>
          <ac:spMkLst>
            <pc:docMk/>
            <pc:sldMk cId="3257086137" sldId="279"/>
            <ac:spMk id="3" creationId="{00000000-0000-0000-0000-000000000000}"/>
          </ac:spMkLst>
        </pc:spChg>
        <pc:spChg chg="mod">
          <ac:chgData name="Kevin Shryock" userId="647892a95d8db62b" providerId="LiveId" clId="{DE890BAB-2A71-41D6-B7F9-DCF45BD19AED}" dt="2020-07-15T18:20:28.375" v="67" actId="6549"/>
          <ac:spMkLst>
            <pc:docMk/>
            <pc:sldMk cId="3257086137" sldId="279"/>
            <ac:spMk id="6" creationId="{00000000-0000-0000-0000-000000000000}"/>
          </ac:spMkLst>
        </pc:spChg>
      </pc:sldChg>
      <pc:sldChg chg="modSp">
        <pc:chgData name="Kevin Shryock" userId="647892a95d8db62b" providerId="LiveId" clId="{DE890BAB-2A71-41D6-B7F9-DCF45BD19AED}" dt="2020-07-15T18:22:19.847" v="156" actId="20577"/>
        <pc:sldMkLst>
          <pc:docMk/>
          <pc:sldMk cId="485914254" sldId="312"/>
        </pc:sldMkLst>
        <pc:spChg chg="mod">
          <ac:chgData name="Kevin Shryock" userId="647892a95d8db62b" providerId="LiveId" clId="{DE890BAB-2A71-41D6-B7F9-DCF45BD19AED}" dt="2020-07-15T18:22:19.847" v="156" actId="20577"/>
          <ac:spMkLst>
            <pc:docMk/>
            <pc:sldMk cId="485914254" sldId="312"/>
            <ac:spMk id="7" creationId="{00000000-0000-0000-0000-000000000000}"/>
          </ac:spMkLst>
        </pc:spChg>
      </pc:sldChg>
    </pc:docChg>
  </pc:docChgLst>
  <pc:docChgLst>
    <pc:chgData name="Kevin Shryock" userId="647892a95d8db62b" providerId="LiveId" clId="{5A7FCC6C-AA45-4F71-B7D2-CDF28ED36784}"/>
    <pc:docChg chg="undo redo custSel addSld delSld modSld sldOrd modShowInfo">
      <pc:chgData name="Kevin Shryock" userId="647892a95d8db62b" providerId="LiveId" clId="{5A7FCC6C-AA45-4F71-B7D2-CDF28ED36784}" dt="2020-03-19T19:53:36.850" v="1654"/>
      <pc:docMkLst>
        <pc:docMk/>
      </pc:docMkLst>
      <pc:sldChg chg="modSp">
        <pc:chgData name="Kevin Shryock" userId="647892a95d8db62b" providerId="LiveId" clId="{5A7FCC6C-AA45-4F71-B7D2-CDF28ED36784}" dt="2020-03-17T15:41:10.871" v="623" actId="20577"/>
        <pc:sldMkLst>
          <pc:docMk/>
          <pc:sldMk cId="2833308518" sldId="276"/>
        </pc:sldMkLst>
        <pc:spChg chg="mod">
          <ac:chgData name="Kevin Shryock" userId="647892a95d8db62b" providerId="LiveId" clId="{5A7FCC6C-AA45-4F71-B7D2-CDF28ED36784}" dt="2020-03-17T15:41:10.871" v="623" actId="20577"/>
          <ac:spMkLst>
            <pc:docMk/>
            <pc:sldMk cId="2833308518" sldId="276"/>
            <ac:spMk id="7" creationId="{00000000-0000-0000-0000-000000000000}"/>
          </ac:spMkLst>
        </pc:spChg>
      </pc:sldChg>
      <pc:sldChg chg="modSp">
        <pc:chgData name="Kevin Shryock" userId="647892a95d8db62b" providerId="LiveId" clId="{5A7FCC6C-AA45-4F71-B7D2-CDF28ED36784}" dt="2020-03-16T18:17:36.863" v="578" actId="20577"/>
        <pc:sldMkLst>
          <pc:docMk/>
          <pc:sldMk cId="491636859" sldId="284"/>
        </pc:sldMkLst>
        <pc:spChg chg="mod">
          <ac:chgData name="Kevin Shryock" userId="647892a95d8db62b" providerId="LiveId" clId="{5A7FCC6C-AA45-4F71-B7D2-CDF28ED36784}" dt="2020-03-16T18:17:36.863" v="578" actId="20577"/>
          <ac:spMkLst>
            <pc:docMk/>
            <pc:sldMk cId="491636859" sldId="284"/>
            <ac:spMk id="7" creationId="{00000000-0000-0000-0000-000000000000}"/>
          </ac:spMkLst>
        </pc:spChg>
      </pc:sldChg>
      <pc:sldChg chg="modSp modAnim">
        <pc:chgData name="Kevin Shryock" userId="647892a95d8db62b" providerId="LiveId" clId="{5A7FCC6C-AA45-4F71-B7D2-CDF28ED36784}" dt="2020-03-19T19:25:50.142" v="1562"/>
        <pc:sldMkLst>
          <pc:docMk/>
          <pc:sldMk cId="2512703499" sldId="285"/>
        </pc:sldMkLst>
        <pc:spChg chg="mod">
          <ac:chgData name="Kevin Shryock" userId="647892a95d8db62b" providerId="LiveId" clId="{5A7FCC6C-AA45-4F71-B7D2-CDF28ED36784}" dt="2020-03-19T19:25:12.830" v="1557" actId="20577"/>
          <ac:spMkLst>
            <pc:docMk/>
            <pc:sldMk cId="2512703499" sldId="285"/>
            <ac:spMk id="7" creationId="{00000000-0000-0000-0000-000000000000}"/>
          </ac:spMkLst>
        </pc:spChg>
        <pc:spChg chg="mod">
          <ac:chgData name="Kevin Shryock" userId="647892a95d8db62b" providerId="LiveId" clId="{5A7FCC6C-AA45-4F71-B7D2-CDF28ED36784}" dt="2020-03-19T19:18:46.469" v="937" actId="20577"/>
          <ac:spMkLst>
            <pc:docMk/>
            <pc:sldMk cId="2512703499" sldId="285"/>
            <ac:spMk id="13" creationId="{00000000-0000-0000-0000-000000000000}"/>
          </ac:spMkLst>
        </pc:spChg>
      </pc:sldChg>
      <pc:sldChg chg="addSp modSp modAnim">
        <pc:chgData name="Kevin Shryock" userId="647892a95d8db62b" providerId="LiveId" clId="{5A7FCC6C-AA45-4F71-B7D2-CDF28ED36784}" dt="2020-03-17T16:14:38.396" v="671"/>
        <pc:sldMkLst>
          <pc:docMk/>
          <pc:sldMk cId="1525308217" sldId="288"/>
        </pc:sldMkLst>
        <pc:spChg chg="add mod">
          <ac:chgData name="Kevin Shryock" userId="647892a95d8db62b" providerId="LiveId" clId="{5A7FCC6C-AA45-4F71-B7D2-CDF28ED36784}" dt="2020-03-17T16:14:11.244" v="669" actId="1076"/>
          <ac:spMkLst>
            <pc:docMk/>
            <pc:sldMk cId="1525308217" sldId="288"/>
            <ac:spMk id="26" creationId="{99D79842-D925-4220-9645-A73E58886B80}"/>
          </ac:spMkLst>
        </pc:spChg>
        <pc:spChg chg="add mod">
          <ac:chgData name="Kevin Shryock" userId="647892a95d8db62b" providerId="LiveId" clId="{5A7FCC6C-AA45-4F71-B7D2-CDF28ED36784}" dt="2020-03-17T16:13:47.163" v="648" actId="688"/>
          <ac:spMkLst>
            <pc:docMk/>
            <pc:sldMk cId="1525308217" sldId="288"/>
            <ac:spMk id="27" creationId="{BE628CC8-9D32-4917-AB01-3DA329C8B7EE}"/>
          </ac:spMkLst>
        </pc:spChg>
        <pc:spChg chg="mod">
          <ac:chgData name="Kevin Shryock" userId="647892a95d8db62b" providerId="LiveId" clId="{5A7FCC6C-AA45-4F71-B7D2-CDF28ED36784}" dt="2020-03-17T16:13:26.077" v="643" actId="1076"/>
          <ac:spMkLst>
            <pc:docMk/>
            <pc:sldMk cId="1525308217" sldId="288"/>
            <ac:spMk id="38" creationId="{90F1CF45-8D7D-4D32-BA09-DD8674A43539}"/>
          </ac:spMkLst>
        </pc:spChg>
        <pc:spChg chg="mod">
          <ac:chgData name="Kevin Shryock" userId="647892a95d8db62b" providerId="LiveId" clId="{5A7FCC6C-AA45-4F71-B7D2-CDF28ED36784}" dt="2020-03-17T16:13:30.599" v="644" actId="14100"/>
          <ac:spMkLst>
            <pc:docMk/>
            <pc:sldMk cId="1525308217" sldId="288"/>
            <ac:spMk id="39" creationId="{7982988B-8D4C-46D9-BE96-3563A3CC9E5C}"/>
          </ac:spMkLst>
        </pc:spChg>
      </pc:sldChg>
      <pc:sldChg chg="addSp delSp modSp del addAnim delAnim">
        <pc:chgData name="Kevin Shryock" userId="647892a95d8db62b" providerId="LiveId" clId="{5A7FCC6C-AA45-4F71-B7D2-CDF28ED36784}" dt="2020-03-17T16:26:21.208" v="717" actId="47"/>
        <pc:sldMkLst>
          <pc:docMk/>
          <pc:sldMk cId="609027122" sldId="291"/>
        </pc:sldMkLst>
        <pc:picChg chg="mod modCrop">
          <ac:chgData name="Kevin Shryock" userId="647892a95d8db62b" providerId="LiveId" clId="{5A7FCC6C-AA45-4F71-B7D2-CDF28ED36784}" dt="2020-03-17T16:24:25.530" v="693" actId="732"/>
          <ac:picMkLst>
            <pc:docMk/>
            <pc:sldMk cId="609027122" sldId="291"/>
            <ac:picMk id="11" creationId="{6B81E2AA-E635-4C83-947E-725E19A8FE50}"/>
          </ac:picMkLst>
        </pc:picChg>
        <pc:picChg chg="mod">
          <ac:chgData name="Kevin Shryock" userId="647892a95d8db62b" providerId="LiveId" clId="{5A7FCC6C-AA45-4F71-B7D2-CDF28ED36784}" dt="2020-03-17T16:24:37.300" v="694" actId="1076"/>
          <ac:picMkLst>
            <pc:docMk/>
            <pc:sldMk cId="609027122" sldId="291"/>
            <ac:picMk id="13" creationId="{A0A78D2F-D543-4DF5-9179-E24D56DAE827}"/>
          </ac:picMkLst>
        </pc:picChg>
        <pc:picChg chg="add del">
          <ac:chgData name="Kevin Shryock" userId="647892a95d8db62b" providerId="LiveId" clId="{5A7FCC6C-AA45-4F71-B7D2-CDF28ED36784}" dt="2020-03-17T16:25:20.974" v="700"/>
          <ac:picMkLst>
            <pc:docMk/>
            <pc:sldMk cId="609027122" sldId="291"/>
            <ac:picMk id="15" creationId="{A0B36982-C1D6-43F3-A523-1AB65578B9F8}"/>
          </ac:picMkLst>
        </pc:picChg>
        <pc:picChg chg="mod">
          <ac:chgData name="Kevin Shryock" userId="647892a95d8db62b" providerId="LiveId" clId="{5A7FCC6C-AA45-4F71-B7D2-CDF28ED36784}" dt="2020-03-17T16:24:37.300" v="694" actId="1076"/>
          <ac:picMkLst>
            <pc:docMk/>
            <pc:sldMk cId="609027122" sldId="291"/>
            <ac:picMk id="17" creationId="{AD1A86C6-4B88-4413-88B2-705A10F879CB}"/>
          </ac:picMkLst>
        </pc:picChg>
        <pc:picChg chg="add del mod">
          <ac:chgData name="Kevin Shryock" userId="647892a95d8db62b" providerId="LiveId" clId="{5A7FCC6C-AA45-4F71-B7D2-CDF28ED36784}" dt="2020-03-17T16:25:14.469" v="698" actId="478"/>
          <ac:picMkLst>
            <pc:docMk/>
            <pc:sldMk cId="609027122" sldId="291"/>
            <ac:picMk id="18" creationId="{0C38307F-B2C4-4072-8006-0FD0F0C7065F}"/>
          </ac:picMkLst>
        </pc:picChg>
        <pc:picChg chg="del">
          <ac:chgData name="Kevin Shryock" userId="647892a95d8db62b" providerId="LiveId" clId="{5A7FCC6C-AA45-4F71-B7D2-CDF28ED36784}" dt="2020-03-17T16:24:40.093" v="695" actId="478"/>
          <ac:picMkLst>
            <pc:docMk/>
            <pc:sldMk cId="609027122" sldId="291"/>
            <ac:picMk id="19" creationId="{1ECA7941-92E3-49F3-8182-7B348032F9AC}"/>
          </ac:picMkLst>
        </pc:picChg>
      </pc:sldChg>
      <pc:sldChg chg="modSp">
        <pc:chgData name="Kevin Shryock" userId="647892a95d8db62b" providerId="LiveId" clId="{5A7FCC6C-AA45-4F71-B7D2-CDF28ED36784}" dt="2020-03-17T16:55:28.940" v="733" actId="207"/>
        <pc:sldMkLst>
          <pc:docMk/>
          <pc:sldMk cId="3059710992" sldId="297"/>
        </pc:sldMkLst>
        <pc:spChg chg="mod">
          <ac:chgData name="Kevin Shryock" userId="647892a95d8db62b" providerId="LiveId" clId="{5A7FCC6C-AA45-4F71-B7D2-CDF28ED36784}" dt="2020-03-17T16:54:26.737" v="726" actId="208"/>
          <ac:spMkLst>
            <pc:docMk/>
            <pc:sldMk cId="3059710992" sldId="297"/>
            <ac:spMk id="24" creationId="{A73D2A3E-B99E-49E0-98E9-753E9FCFCB46}"/>
          </ac:spMkLst>
        </pc:spChg>
        <pc:spChg chg="mod">
          <ac:chgData name="Kevin Shryock" userId="647892a95d8db62b" providerId="LiveId" clId="{5A7FCC6C-AA45-4F71-B7D2-CDF28ED36784}" dt="2020-03-17T16:54:58.105" v="729" actId="208"/>
          <ac:spMkLst>
            <pc:docMk/>
            <pc:sldMk cId="3059710992" sldId="297"/>
            <ac:spMk id="25" creationId="{A814202A-3A00-4954-814D-994BE93F3D66}"/>
          </ac:spMkLst>
        </pc:spChg>
        <pc:spChg chg="mod">
          <ac:chgData name="Kevin Shryock" userId="647892a95d8db62b" providerId="LiveId" clId="{5A7FCC6C-AA45-4F71-B7D2-CDF28ED36784}" dt="2020-03-17T16:54:40.827" v="727" actId="208"/>
          <ac:spMkLst>
            <pc:docMk/>
            <pc:sldMk cId="3059710992" sldId="297"/>
            <ac:spMk id="32" creationId="{2F287347-0285-4FFF-90ED-0B264C86EE1A}"/>
          </ac:spMkLst>
        </pc:spChg>
        <pc:spChg chg="mod">
          <ac:chgData name="Kevin Shryock" userId="647892a95d8db62b" providerId="LiveId" clId="{5A7FCC6C-AA45-4F71-B7D2-CDF28ED36784}" dt="2020-03-17T16:54:51.339" v="728" actId="208"/>
          <ac:spMkLst>
            <pc:docMk/>
            <pc:sldMk cId="3059710992" sldId="297"/>
            <ac:spMk id="33" creationId="{10E1A679-66F1-4486-BB99-3D0760408A99}"/>
          </ac:spMkLst>
        </pc:spChg>
        <pc:graphicFrameChg chg="mod">
          <ac:chgData name="Kevin Shryock" userId="647892a95d8db62b" providerId="LiveId" clId="{5A7FCC6C-AA45-4F71-B7D2-CDF28ED36784}" dt="2020-03-17T16:54:06.425" v="723" actId="207"/>
          <ac:graphicFrameMkLst>
            <pc:docMk/>
            <pc:sldMk cId="3059710992" sldId="297"/>
            <ac:graphicFrameMk id="10" creationId="{51DBAF4A-1288-4E42-BE93-BE0F7D7E3C6C}"/>
          </ac:graphicFrameMkLst>
        </pc:graphicFrameChg>
        <pc:graphicFrameChg chg="mod">
          <ac:chgData name="Kevin Shryock" userId="647892a95d8db62b" providerId="LiveId" clId="{5A7FCC6C-AA45-4F71-B7D2-CDF28ED36784}" dt="2020-03-17T16:54:18.097" v="725" actId="207"/>
          <ac:graphicFrameMkLst>
            <pc:docMk/>
            <pc:sldMk cId="3059710992" sldId="297"/>
            <ac:graphicFrameMk id="11" creationId="{B68750A1-1D20-4146-9215-838E8480A2BE}"/>
          </ac:graphicFrameMkLst>
        </pc:graphicFrameChg>
        <pc:graphicFrameChg chg="mod">
          <ac:chgData name="Kevin Shryock" userId="647892a95d8db62b" providerId="LiveId" clId="{5A7FCC6C-AA45-4F71-B7D2-CDF28ED36784}" dt="2020-03-17T16:55:28.940" v="733" actId="207"/>
          <ac:graphicFrameMkLst>
            <pc:docMk/>
            <pc:sldMk cId="3059710992" sldId="297"/>
            <ac:graphicFrameMk id="12" creationId="{699CFC34-DB81-427E-8B02-D50DB80619FF}"/>
          </ac:graphicFrameMkLst>
        </pc:graphicFrameChg>
        <pc:graphicFrameChg chg="mod">
          <ac:chgData name="Kevin Shryock" userId="647892a95d8db62b" providerId="LiveId" clId="{5A7FCC6C-AA45-4F71-B7D2-CDF28ED36784}" dt="2020-03-17T16:55:20.899" v="731" actId="207"/>
          <ac:graphicFrameMkLst>
            <pc:docMk/>
            <pc:sldMk cId="3059710992" sldId="297"/>
            <ac:graphicFrameMk id="13" creationId="{9DEDF08B-BCA7-4D2C-89C9-0FA4F25F89B9}"/>
          </ac:graphicFrameMkLst>
        </pc:graphicFrameChg>
      </pc:sldChg>
      <pc:sldChg chg="modSp modAnim">
        <pc:chgData name="Kevin Shryock" userId="647892a95d8db62b" providerId="LiveId" clId="{5A7FCC6C-AA45-4F71-B7D2-CDF28ED36784}" dt="2020-03-16T19:15:29.331" v="583"/>
        <pc:sldMkLst>
          <pc:docMk/>
          <pc:sldMk cId="2406590375" sldId="298"/>
        </pc:sldMkLst>
        <pc:graphicFrameChg chg="mod">
          <ac:chgData name="Kevin Shryock" userId="647892a95d8db62b" providerId="LiveId" clId="{5A7FCC6C-AA45-4F71-B7D2-CDF28ED36784}" dt="2020-03-16T19:13:39.115" v="581" actId="1076"/>
          <ac:graphicFrameMkLst>
            <pc:docMk/>
            <pc:sldMk cId="2406590375" sldId="298"/>
            <ac:graphicFrameMk id="9" creationId="{5CFB3008-8551-41EE-8D4A-59B0394DB923}"/>
          </ac:graphicFrameMkLst>
        </pc:graphicFrameChg>
        <pc:graphicFrameChg chg="mod">
          <ac:chgData name="Kevin Shryock" userId="647892a95d8db62b" providerId="LiveId" clId="{5A7FCC6C-AA45-4F71-B7D2-CDF28ED36784}" dt="2020-03-16T19:13:33.863" v="580" actId="1076"/>
          <ac:graphicFrameMkLst>
            <pc:docMk/>
            <pc:sldMk cId="2406590375" sldId="298"/>
            <ac:graphicFrameMk id="10" creationId="{E045F1D3-ACEE-432E-8D50-4CC1624B344B}"/>
          </ac:graphicFrameMkLst>
        </pc:graphicFrameChg>
      </pc:sldChg>
      <pc:sldChg chg="addSp delSp modSp addAnim delAnim modAnim">
        <pc:chgData name="Kevin Shryock" userId="647892a95d8db62b" providerId="LiveId" clId="{5A7FCC6C-AA45-4F71-B7D2-CDF28ED36784}" dt="2020-03-17T18:22:19.479" v="886" actId="1076"/>
        <pc:sldMkLst>
          <pc:docMk/>
          <pc:sldMk cId="4274917424" sldId="307"/>
        </pc:sldMkLst>
        <pc:spChg chg="mod">
          <ac:chgData name="Kevin Shryock" userId="647892a95d8db62b" providerId="LiveId" clId="{5A7FCC6C-AA45-4F71-B7D2-CDF28ED36784}" dt="2020-03-17T18:07:47.547" v="765" actId="1076"/>
          <ac:spMkLst>
            <pc:docMk/>
            <pc:sldMk cId="4274917424" sldId="307"/>
            <ac:spMk id="5" creationId="{912A64AA-E134-4D5C-9551-147DB5A55C68}"/>
          </ac:spMkLst>
        </pc:spChg>
        <pc:spChg chg="add del mod">
          <ac:chgData name="Kevin Shryock" userId="647892a95d8db62b" providerId="LiveId" clId="{5A7FCC6C-AA45-4F71-B7D2-CDF28ED36784}" dt="2020-03-17T18:08:02.371" v="768" actId="478"/>
          <ac:spMkLst>
            <pc:docMk/>
            <pc:sldMk cId="4274917424" sldId="307"/>
            <ac:spMk id="9" creationId="{8CEE2D06-36CC-4923-A0EC-E297C928947C}"/>
          </ac:spMkLst>
        </pc:spChg>
        <pc:spChg chg="add del">
          <ac:chgData name="Kevin Shryock" userId="647892a95d8db62b" providerId="LiveId" clId="{5A7FCC6C-AA45-4F71-B7D2-CDF28ED36784}" dt="2020-03-17T18:08:02.371" v="768" actId="478"/>
          <ac:spMkLst>
            <pc:docMk/>
            <pc:sldMk cId="4274917424" sldId="307"/>
            <ac:spMk id="10" creationId="{0A395515-CC47-494D-8B76-BF5B177CA211}"/>
          </ac:spMkLst>
        </pc:spChg>
        <pc:spChg chg="add del mod ord">
          <ac:chgData name="Kevin Shryock" userId="647892a95d8db62b" providerId="LiveId" clId="{5A7FCC6C-AA45-4F71-B7D2-CDF28ED36784}" dt="2020-03-17T18:20:33.884" v="871" actId="1076"/>
          <ac:spMkLst>
            <pc:docMk/>
            <pc:sldMk cId="4274917424" sldId="307"/>
            <ac:spMk id="11" creationId="{079E4700-4111-4839-85FE-323EB2730226}"/>
          </ac:spMkLst>
        </pc:spChg>
        <pc:spChg chg="add del">
          <ac:chgData name="Kevin Shryock" userId="647892a95d8db62b" providerId="LiveId" clId="{5A7FCC6C-AA45-4F71-B7D2-CDF28ED36784}" dt="2020-03-17T18:21:22.126" v="880" actId="478"/>
          <ac:spMkLst>
            <pc:docMk/>
            <pc:sldMk cId="4274917424" sldId="307"/>
            <ac:spMk id="12" creationId="{31B849F4-A9FF-4B6A-8C15-5073202EFB36}"/>
          </ac:spMkLst>
        </pc:spChg>
        <pc:spChg chg="add del">
          <ac:chgData name="Kevin Shryock" userId="647892a95d8db62b" providerId="LiveId" clId="{5A7FCC6C-AA45-4F71-B7D2-CDF28ED36784}" dt="2020-03-17T18:08:02.371" v="768" actId="478"/>
          <ac:spMkLst>
            <pc:docMk/>
            <pc:sldMk cId="4274917424" sldId="307"/>
            <ac:spMk id="13" creationId="{7233BEC5-D0B8-4C2C-82F6-0415CC497360}"/>
          </ac:spMkLst>
        </pc:spChg>
        <pc:spChg chg="add del">
          <ac:chgData name="Kevin Shryock" userId="647892a95d8db62b" providerId="LiveId" clId="{5A7FCC6C-AA45-4F71-B7D2-CDF28ED36784}" dt="2020-03-17T18:08:02.371" v="768" actId="478"/>
          <ac:spMkLst>
            <pc:docMk/>
            <pc:sldMk cId="4274917424" sldId="307"/>
            <ac:spMk id="14" creationId="{58248C20-A111-48C6-89E9-0FAD71DDECDF}"/>
          </ac:spMkLst>
        </pc:spChg>
        <pc:spChg chg="add del">
          <ac:chgData name="Kevin Shryock" userId="647892a95d8db62b" providerId="LiveId" clId="{5A7FCC6C-AA45-4F71-B7D2-CDF28ED36784}" dt="2020-03-17T18:09:01.745" v="777" actId="478"/>
          <ac:spMkLst>
            <pc:docMk/>
            <pc:sldMk cId="4274917424" sldId="307"/>
            <ac:spMk id="18" creationId="{7D7B56E5-55A5-46DE-93E3-9E138BCBC885}"/>
          </ac:spMkLst>
        </pc:spChg>
        <pc:spChg chg="del">
          <ac:chgData name="Kevin Shryock" userId="647892a95d8db62b" providerId="LiveId" clId="{5A7FCC6C-AA45-4F71-B7D2-CDF28ED36784}" dt="2020-03-17T18:08:08.288" v="770" actId="478"/>
          <ac:spMkLst>
            <pc:docMk/>
            <pc:sldMk cId="4274917424" sldId="307"/>
            <ac:spMk id="20" creationId="{27D374D3-49ED-4D0B-BF2C-AAA89B530AB5}"/>
          </ac:spMkLst>
        </pc:spChg>
        <pc:spChg chg="del">
          <ac:chgData name="Kevin Shryock" userId="647892a95d8db62b" providerId="LiveId" clId="{5A7FCC6C-AA45-4F71-B7D2-CDF28ED36784}" dt="2020-03-17T18:08:05.736" v="769" actId="478"/>
          <ac:spMkLst>
            <pc:docMk/>
            <pc:sldMk cId="4274917424" sldId="307"/>
            <ac:spMk id="21" creationId="{644DF6CD-ED1E-4A66-8403-D4ECD0B17CEA}"/>
          </ac:spMkLst>
        </pc:spChg>
        <pc:spChg chg="add del">
          <ac:chgData name="Kevin Shryock" userId="647892a95d8db62b" providerId="LiveId" clId="{5A7FCC6C-AA45-4F71-B7D2-CDF28ED36784}" dt="2020-03-17T18:08:02.371" v="768" actId="478"/>
          <ac:spMkLst>
            <pc:docMk/>
            <pc:sldMk cId="4274917424" sldId="307"/>
            <ac:spMk id="22" creationId="{6E6317C0-954B-4C20-A11E-E254E9EDF12B}"/>
          </ac:spMkLst>
        </pc:spChg>
        <pc:spChg chg="add del mod">
          <ac:chgData name="Kevin Shryock" userId="647892a95d8db62b" providerId="LiveId" clId="{5A7FCC6C-AA45-4F71-B7D2-CDF28ED36784}" dt="2020-03-17T18:21:14.753" v="877" actId="478"/>
          <ac:spMkLst>
            <pc:docMk/>
            <pc:sldMk cId="4274917424" sldId="307"/>
            <ac:spMk id="23" creationId="{04B9DEFF-22DA-4FD4-92D2-8B4E71F6A059}"/>
          </ac:spMkLst>
        </pc:spChg>
        <pc:spChg chg="add del mod">
          <ac:chgData name="Kevin Shryock" userId="647892a95d8db62b" providerId="LiveId" clId="{5A7FCC6C-AA45-4F71-B7D2-CDF28ED36784}" dt="2020-03-17T18:22:19.479" v="886" actId="1076"/>
          <ac:spMkLst>
            <pc:docMk/>
            <pc:sldMk cId="4274917424" sldId="307"/>
            <ac:spMk id="24" creationId="{C46847E9-510F-4233-8FA2-E56AA430B71B}"/>
          </ac:spMkLst>
        </pc:spChg>
        <pc:spChg chg="add del mod">
          <ac:chgData name="Kevin Shryock" userId="647892a95d8db62b" providerId="LiveId" clId="{5A7FCC6C-AA45-4F71-B7D2-CDF28ED36784}" dt="2020-03-17T18:21:15.421" v="878" actId="478"/>
          <ac:spMkLst>
            <pc:docMk/>
            <pc:sldMk cId="4274917424" sldId="307"/>
            <ac:spMk id="25" creationId="{18E133E0-9BF8-428B-A3B5-055145DC1BC1}"/>
          </ac:spMkLst>
        </pc:spChg>
        <pc:spChg chg="add del">
          <ac:chgData name="Kevin Shryock" userId="647892a95d8db62b" providerId="LiveId" clId="{5A7FCC6C-AA45-4F71-B7D2-CDF28ED36784}" dt="2020-03-17T18:08:53.034" v="776" actId="478"/>
          <ac:spMkLst>
            <pc:docMk/>
            <pc:sldMk cId="4274917424" sldId="307"/>
            <ac:spMk id="26" creationId="{712E5A99-2B37-4FE2-82D3-9A86AC099949}"/>
          </ac:spMkLst>
        </pc:spChg>
        <pc:spChg chg="add del">
          <ac:chgData name="Kevin Shryock" userId="647892a95d8db62b" providerId="LiveId" clId="{5A7FCC6C-AA45-4F71-B7D2-CDF28ED36784}" dt="2020-03-17T18:16:53.940" v="838" actId="478"/>
          <ac:spMkLst>
            <pc:docMk/>
            <pc:sldMk cId="4274917424" sldId="307"/>
            <ac:spMk id="27" creationId="{68F2ACAA-0E22-4076-87EF-5BAE8E45C0B4}"/>
          </ac:spMkLst>
        </pc:spChg>
        <pc:spChg chg="add del">
          <ac:chgData name="Kevin Shryock" userId="647892a95d8db62b" providerId="LiveId" clId="{5A7FCC6C-AA45-4F71-B7D2-CDF28ED36784}" dt="2020-03-17T18:10:01.356" v="801" actId="478"/>
          <ac:spMkLst>
            <pc:docMk/>
            <pc:sldMk cId="4274917424" sldId="307"/>
            <ac:spMk id="28" creationId="{ECBF52BE-4348-4E0F-BA77-8272687AFA27}"/>
          </ac:spMkLst>
        </pc:spChg>
        <pc:spChg chg="add del">
          <ac:chgData name="Kevin Shryock" userId="647892a95d8db62b" providerId="LiveId" clId="{5A7FCC6C-AA45-4F71-B7D2-CDF28ED36784}" dt="2020-03-17T18:16:53.940" v="838" actId="478"/>
          <ac:spMkLst>
            <pc:docMk/>
            <pc:sldMk cId="4274917424" sldId="307"/>
            <ac:spMk id="29" creationId="{82E1432A-A873-43AD-92B4-1545206815CB}"/>
          </ac:spMkLst>
        </pc:spChg>
        <pc:spChg chg="add del">
          <ac:chgData name="Kevin Shryock" userId="647892a95d8db62b" providerId="LiveId" clId="{5A7FCC6C-AA45-4F71-B7D2-CDF28ED36784}" dt="2020-03-17T18:10:04.411" v="802" actId="478"/>
          <ac:spMkLst>
            <pc:docMk/>
            <pc:sldMk cId="4274917424" sldId="307"/>
            <ac:spMk id="30" creationId="{C1303C25-E6D4-49B4-8809-06EAB36655EB}"/>
          </ac:spMkLst>
        </pc:spChg>
        <pc:spChg chg="add del">
          <ac:chgData name="Kevin Shryock" userId="647892a95d8db62b" providerId="LiveId" clId="{5A7FCC6C-AA45-4F71-B7D2-CDF28ED36784}" dt="2020-03-17T18:16:53.940" v="838" actId="478"/>
          <ac:spMkLst>
            <pc:docMk/>
            <pc:sldMk cId="4274917424" sldId="307"/>
            <ac:spMk id="31" creationId="{596C53BC-B230-4017-B933-EC622480EFAC}"/>
          </ac:spMkLst>
        </pc:spChg>
        <pc:spChg chg="add del">
          <ac:chgData name="Kevin Shryock" userId="647892a95d8db62b" providerId="LiveId" clId="{5A7FCC6C-AA45-4F71-B7D2-CDF28ED36784}" dt="2020-03-17T18:16:53.940" v="838" actId="478"/>
          <ac:spMkLst>
            <pc:docMk/>
            <pc:sldMk cId="4274917424" sldId="307"/>
            <ac:spMk id="33" creationId="{4E783BB3-B60D-44CD-807E-43BBBE2BB2B5}"/>
          </ac:spMkLst>
        </pc:spChg>
        <pc:spChg chg="add del mod">
          <ac:chgData name="Kevin Shryock" userId="647892a95d8db62b" providerId="LiveId" clId="{5A7FCC6C-AA45-4F71-B7D2-CDF28ED36784}" dt="2020-03-17T18:08:49.845" v="775" actId="478"/>
          <ac:spMkLst>
            <pc:docMk/>
            <pc:sldMk cId="4274917424" sldId="307"/>
            <ac:spMk id="34" creationId="{51FA6DEA-8E9A-4C21-A8EE-41FD2696E1B0}"/>
          </ac:spMkLst>
        </pc:spChg>
        <pc:spChg chg="add del">
          <ac:chgData name="Kevin Shryock" userId="647892a95d8db62b" providerId="LiveId" clId="{5A7FCC6C-AA45-4F71-B7D2-CDF28ED36784}" dt="2020-03-17T18:16:53.940" v="838" actId="478"/>
          <ac:spMkLst>
            <pc:docMk/>
            <pc:sldMk cId="4274917424" sldId="307"/>
            <ac:spMk id="35" creationId="{851C4743-F9D6-49F6-B1F3-EFF5F8B4B365}"/>
          </ac:spMkLst>
        </pc:spChg>
        <pc:spChg chg="add del mod">
          <ac:chgData name="Kevin Shryock" userId="647892a95d8db62b" providerId="LiveId" clId="{5A7FCC6C-AA45-4F71-B7D2-CDF28ED36784}" dt="2020-03-17T18:16:53.940" v="838" actId="478"/>
          <ac:spMkLst>
            <pc:docMk/>
            <pc:sldMk cId="4274917424" sldId="307"/>
            <ac:spMk id="36" creationId="{68E90C65-A35B-4909-9369-7245D87B5323}"/>
          </ac:spMkLst>
        </pc:spChg>
        <pc:spChg chg="add del mod">
          <ac:chgData name="Kevin Shryock" userId="647892a95d8db62b" providerId="LiveId" clId="{5A7FCC6C-AA45-4F71-B7D2-CDF28ED36784}" dt="2020-03-17T18:22:19.479" v="886" actId="1076"/>
          <ac:spMkLst>
            <pc:docMk/>
            <pc:sldMk cId="4274917424" sldId="307"/>
            <ac:spMk id="37" creationId="{C468D70F-97CA-4F6A-80C5-7077D02FCB9C}"/>
          </ac:spMkLst>
        </pc:spChg>
        <pc:spChg chg="add del mod">
          <ac:chgData name="Kevin Shryock" userId="647892a95d8db62b" providerId="LiveId" clId="{5A7FCC6C-AA45-4F71-B7D2-CDF28ED36784}" dt="2020-03-17T18:18:39.952" v="856" actId="478"/>
          <ac:spMkLst>
            <pc:docMk/>
            <pc:sldMk cId="4274917424" sldId="307"/>
            <ac:spMk id="38" creationId="{C4E6E838-6B62-4587-8617-D4BF10F5E48D}"/>
          </ac:spMkLst>
        </pc:spChg>
        <pc:picChg chg="add del">
          <ac:chgData name="Kevin Shryock" userId="647892a95d8db62b" providerId="LiveId" clId="{5A7FCC6C-AA45-4F71-B7D2-CDF28ED36784}" dt="2020-03-17T18:08:02.371" v="768" actId="478"/>
          <ac:picMkLst>
            <pc:docMk/>
            <pc:sldMk cId="4274917424" sldId="307"/>
            <ac:picMk id="8" creationId="{7FDC3893-DEEC-4FCC-87F0-890D13342C30}"/>
          </ac:picMkLst>
        </pc:picChg>
        <pc:picChg chg="add del mod">
          <ac:chgData name="Kevin Shryock" userId="647892a95d8db62b" providerId="LiveId" clId="{5A7FCC6C-AA45-4F71-B7D2-CDF28ED36784}" dt="2020-03-17T18:21:32.338" v="882" actId="1076"/>
          <ac:picMkLst>
            <pc:docMk/>
            <pc:sldMk cId="4274917424" sldId="307"/>
            <ac:picMk id="17" creationId="{21012A3C-5636-4828-AAFE-C8A658724580}"/>
          </ac:picMkLst>
        </pc:picChg>
        <pc:cxnChg chg="add del">
          <ac:chgData name="Kevin Shryock" userId="647892a95d8db62b" providerId="LiveId" clId="{5A7FCC6C-AA45-4F71-B7D2-CDF28ED36784}" dt="2020-03-17T18:08:02.371" v="768" actId="478"/>
          <ac:cxnSpMkLst>
            <pc:docMk/>
            <pc:sldMk cId="4274917424" sldId="307"/>
            <ac:cxnSpMk id="19" creationId="{A791D3C8-A8FC-496F-91DC-AB4100C5E59D}"/>
          </ac:cxnSpMkLst>
        </pc:cxnChg>
        <pc:cxnChg chg="add del">
          <ac:chgData name="Kevin Shryock" userId="647892a95d8db62b" providerId="LiveId" clId="{5A7FCC6C-AA45-4F71-B7D2-CDF28ED36784}" dt="2020-03-17T18:16:53.940" v="838" actId="478"/>
          <ac:cxnSpMkLst>
            <pc:docMk/>
            <pc:sldMk cId="4274917424" sldId="307"/>
            <ac:cxnSpMk id="32" creationId="{29698930-9969-40D6-BDB1-C67EC6AE4901}"/>
          </ac:cxnSpMkLst>
        </pc:cxnChg>
      </pc:sldChg>
      <pc:sldChg chg="modSp">
        <pc:chgData name="Kevin Shryock" userId="647892a95d8db62b" providerId="LiveId" clId="{5A7FCC6C-AA45-4F71-B7D2-CDF28ED36784}" dt="2020-03-17T18:29:22.912" v="900" actId="20577"/>
        <pc:sldMkLst>
          <pc:docMk/>
          <pc:sldMk cId="3236270919" sldId="311"/>
        </pc:sldMkLst>
        <pc:spChg chg="mod">
          <ac:chgData name="Kevin Shryock" userId="647892a95d8db62b" providerId="LiveId" clId="{5A7FCC6C-AA45-4F71-B7D2-CDF28ED36784}" dt="2020-03-17T18:29:22.912" v="900" actId="20577"/>
          <ac:spMkLst>
            <pc:docMk/>
            <pc:sldMk cId="3236270919" sldId="311"/>
            <ac:spMk id="6" creationId="{228CBA79-F15C-4097-A3D8-F140EB1BCDC2}"/>
          </ac:spMkLst>
        </pc:spChg>
      </pc:sldChg>
      <pc:sldChg chg="modSp add ord modAnim">
        <pc:chgData name="Kevin Shryock" userId="647892a95d8db62b" providerId="LiveId" clId="{5A7FCC6C-AA45-4F71-B7D2-CDF28ED36784}" dt="2020-03-17T15:39:07.470" v="606" actId="6549"/>
        <pc:sldMkLst>
          <pc:docMk/>
          <pc:sldMk cId="485914254" sldId="312"/>
        </pc:sldMkLst>
        <pc:spChg chg="mod">
          <ac:chgData name="Kevin Shryock" userId="647892a95d8db62b" providerId="LiveId" clId="{5A7FCC6C-AA45-4F71-B7D2-CDF28ED36784}" dt="2020-03-17T15:39:07.470" v="606" actId="6549"/>
          <ac:spMkLst>
            <pc:docMk/>
            <pc:sldMk cId="485914254" sldId="312"/>
            <ac:spMk id="7" creationId="{00000000-0000-0000-0000-000000000000}"/>
          </ac:spMkLst>
        </pc:spChg>
        <pc:spChg chg="mod">
          <ac:chgData name="Kevin Shryock" userId="647892a95d8db62b" providerId="LiveId" clId="{5A7FCC6C-AA45-4F71-B7D2-CDF28ED36784}" dt="2020-03-16T17:49:59.648" v="10" actId="20577"/>
          <ac:spMkLst>
            <pc:docMk/>
            <pc:sldMk cId="485914254" sldId="312"/>
            <ac:spMk id="13" creationId="{00000000-0000-0000-0000-000000000000}"/>
          </ac:spMkLst>
        </pc:spChg>
      </pc:sldChg>
      <pc:sldChg chg="addSp delSp modSp add ord delAnim">
        <pc:chgData name="Kevin Shryock" userId="647892a95d8db62b" providerId="LiveId" clId="{5A7FCC6C-AA45-4F71-B7D2-CDF28ED36784}" dt="2020-03-17T16:24:14.815" v="692" actId="1076"/>
        <pc:sldMkLst>
          <pc:docMk/>
          <pc:sldMk cId="3201074116" sldId="313"/>
        </pc:sldMkLst>
        <pc:spChg chg="mod">
          <ac:chgData name="Kevin Shryock" userId="647892a95d8db62b" providerId="LiveId" clId="{5A7FCC6C-AA45-4F71-B7D2-CDF28ED36784}" dt="2020-03-17T16:23:25.180" v="679" actId="1076"/>
          <ac:spMkLst>
            <pc:docMk/>
            <pc:sldMk cId="3201074116" sldId="313"/>
            <ac:spMk id="7" creationId="{E9E1D480-7790-466D-9415-4A14C4C42206}"/>
          </ac:spMkLst>
        </pc:spChg>
        <pc:spChg chg="del">
          <ac:chgData name="Kevin Shryock" userId="647892a95d8db62b" providerId="LiveId" clId="{5A7FCC6C-AA45-4F71-B7D2-CDF28ED36784}" dt="2020-03-17T16:23:14.830" v="677" actId="478"/>
          <ac:spMkLst>
            <pc:docMk/>
            <pc:sldMk cId="3201074116" sldId="313"/>
            <ac:spMk id="9" creationId="{B20112C7-7255-451B-AB22-BE51AC5AE4FD}"/>
          </ac:spMkLst>
        </pc:spChg>
        <pc:spChg chg="del">
          <ac:chgData name="Kevin Shryock" userId="647892a95d8db62b" providerId="LiveId" clId="{5A7FCC6C-AA45-4F71-B7D2-CDF28ED36784}" dt="2020-03-17T16:23:14.830" v="677" actId="478"/>
          <ac:spMkLst>
            <pc:docMk/>
            <pc:sldMk cId="3201074116" sldId="313"/>
            <ac:spMk id="22" creationId="{CCF2FD9D-39E5-46EF-86EB-09760EC39A63}"/>
          </ac:spMkLst>
        </pc:spChg>
        <pc:spChg chg="del">
          <ac:chgData name="Kevin Shryock" userId="647892a95d8db62b" providerId="LiveId" clId="{5A7FCC6C-AA45-4F71-B7D2-CDF28ED36784}" dt="2020-03-17T16:23:14.830" v="677" actId="478"/>
          <ac:spMkLst>
            <pc:docMk/>
            <pc:sldMk cId="3201074116" sldId="313"/>
            <ac:spMk id="23" creationId="{2FE94FDC-BCB6-4980-84C0-787FB6F0FB00}"/>
          </ac:spMkLst>
        </pc:spChg>
        <pc:spChg chg="del">
          <ac:chgData name="Kevin Shryock" userId="647892a95d8db62b" providerId="LiveId" clId="{5A7FCC6C-AA45-4F71-B7D2-CDF28ED36784}" dt="2020-03-17T16:23:14.830" v="677" actId="478"/>
          <ac:spMkLst>
            <pc:docMk/>
            <pc:sldMk cId="3201074116" sldId="313"/>
            <ac:spMk id="24" creationId="{EDCBD144-4DE0-4297-937B-B419A05C58A7}"/>
          </ac:spMkLst>
        </pc:spChg>
        <pc:picChg chg="del">
          <ac:chgData name="Kevin Shryock" userId="647892a95d8db62b" providerId="LiveId" clId="{5A7FCC6C-AA45-4F71-B7D2-CDF28ED36784}" dt="2020-03-17T16:23:14.830" v="677" actId="478"/>
          <ac:picMkLst>
            <pc:docMk/>
            <pc:sldMk cId="3201074116" sldId="313"/>
            <ac:picMk id="11" creationId="{6B81E2AA-E635-4C83-947E-725E19A8FE50}"/>
          </ac:picMkLst>
        </pc:picChg>
        <pc:picChg chg="del">
          <ac:chgData name="Kevin Shryock" userId="647892a95d8db62b" providerId="LiveId" clId="{5A7FCC6C-AA45-4F71-B7D2-CDF28ED36784}" dt="2020-03-17T16:23:14.830" v="677" actId="478"/>
          <ac:picMkLst>
            <pc:docMk/>
            <pc:sldMk cId="3201074116" sldId="313"/>
            <ac:picMk id="13" creationId="{A0A78D2F-D543-4DF5-9179-E24D56DAE827}"/>
          </ac:picMkLst>
        </pc:picChg>
        <pc:picChg chg="del mod">
          <ac:chgData name="Kevin Shryock" userId="647892a95d8db62b" providerId="LiveId" clId="{5A7FCC6C-AA45-4F71-B7D2-CDF28ED36784}" dt="2020-03-17T16:23:14.830" v="677" actId="478"/>
          <ac:picMkLst>
            <pc:docMk/>
            <pc:sldMk cId="3201074116" sldId="313"/>
            <ac:picMk id="17" creationId="{AD1A86C6-4B88-4413-88B2-705A10F879CB}"/>
          </ac:picMkLst>
        </pc:picChg>
        <pc:picChg chg="del">
          <ac:chgData name="Kevin Shryock" userId="647892a95d8db62b" providerId="LiveId" clId="{5A7FCC6C-AA45-4F71-B7D2-CDF28ED36784}" dt="2020-03-17T16:23:14.830" v="677" actId="478"/>
          <ac:picMkLst>
            <pc:docMk/>
            <pc:sldMk cId="3201074116" sldId="313"/>
            <ac:picMk id="18" creationId="{0C38307F-B2C4-4072-8006-0FD0F0C7065F}"/>
          </ac:picMkLst>
        </pc:picChg>
        <pc:picChg chg="add del mod modCrop">
          <ac:chgData name="Kevin Shryock" userId="647892a95d8db62b" providerId="LiveId" clId="{5A7FCC6C-AA45-4F71-B7D2-CDF28ED36784}" dt="2020-03-17T16:24:14.815" v="692" actId="1076"/>
          <ac:picMkLst>
            <pc:docMk/>
            <pc:sldMk cId="3201074116" sldId="313"/>
            <ac:picMk id="19" creationId="{1ECA7941-92E3-49F3-8182-7B348032F9AC}"/>
          </ac:picMkLst>
        </pc:picChg>
      </pc:sldChg>
      <pc:sldChg chg="addSp delSp modSp add addAnim delAnim modAnim">
        <pc:chgData name="Kevin Shryock" userId="647892a95d8db62b" providerId="LiveId" clId="{5A7FCC6C-AA45-4F71-B7D2-CDF28ED36784}" dt="2020-03-17T16:28:25.886" v="720"/>
        <pc:sldMkLst>
          <pc:docMk/>
          <pc:sldMk cId="1369879033" sldId="314"/>
        </pc:sldMkLst>
        <pc:spChg chg="del">
          <ac:chgData name="Kevin Shryock" userId="647892a95d8db62b" providerId="LiveId" clId="{5A7FCC6C-AA45-4F71-B7D2-CDF28ED36784}" dt="2020-03-17T16:26:07.652" v="716" actId="478"/>
          <ac:spMkLst>
            <pc:docMk/>
            <pc:sldMk cId="1369879033" sldId="314"/>
            <ac:spMk id="9" creationId="{B20112C7-7255-451B-AB22-BE51AC5AE4FD}"/>
          </ac:spMkLst>
        </pc:spChg>
        <pc:spChg chg="del">
          <ac:chgData name="Kevin Shryock" userId="647892a95d8db62b" providerId="LiveId" clId="{5A7FCC6C-AA45-4F71-B7D2-CDF28ED36784}" dt="2020-03-17T16:26:04.572" v="715" actId="478"/>
          <ac:spMkLst>
            <pc:docMk/>
            <pc:sldMk cId="1369879033" sldId="314"/>
            <ac:spMk id="23" creationId="{2FE94FDC-BCB6-4980-84C0-787FB6F0FB00}"/>
          </ac:spMkLst>
        </pc:spChg>
        <pc:spChg chg="mod">
          <ac:chgData name="Kevin Shryock" userId="647892a95d8db62b" providerId="LiveId" clId="{5A7FCC6C-AA45-4F71-B7D2-CDF28ED36784}" dt="2020-03-17T16:26:03.186" v="714" actId="1076"/>
          <ac:spMkLst>
            <pc:docMk/>
            <pc:sldMk cId="1369879033" sldId="314"/>
            <ac:spMk id="24" creationId="{EDCBD144-4DE0-4297-937B-B419A05C58A7}"/>
          </ac:spMkLst>
        </pc:spChg>
        <pc:picChg chg="del">
          <ac:chgData name="Kevin Shryock" userId="647892a95d8db62b" providerId="LiveId" clId="{5A7FCC6C-AA45-4F71-B7D2-CDF28ED36784}" dt="2020-03-17T16:25:32.616" v="702" actId="478"/>
          <ac:picMkLst>
            <pc:docMk/>
            <pc:sldMk cId="1369879033" sldId="314"/>
            <ac:picMk id="13" creationId="{A0A78D2F-D543-4DF5-9179-E24D56DAE827}"/>
          </ac:picMkLst>
        </pc:picChg>
        <pc:picChg chg="del">
          <ac:chgData name="Kevin Shryock" userId="647892a95d8db62b" providerId="LiveId" clId="{5A7FCC6C-AA45-4F71-B7D2-CDF28ED36784}" dt="2020-03-17T16:25:57.732" v="713" actId="478"/>
          <ac:picMkLst>
            <pc:docMk/>
            <pc:sldMk cId="1369879033" sldId="314"/>
            <ac:picMk id="17" creationId="{AD1A86C6-4B88-4413-88B2-705A10F879CB}"/>
          </ac:picMkLst>
        </pc:picChg>
        <pc:picChg chg="add del mod">
          <ac:chgData name="Kevin Shryock" userId="647892a95d8db62b" providerId="LiveId" clId="{5A7FCC6C-AA45-4F71-B7D2-CDF28ED36784}" dt="2020-03-17T16:25:54.998" v="712" actId="1037"/>
          <ac:picMkLst>
            <pc:docMk/>
            <pc:sldMk cId="1369879033" sldId="314"/>
            <ac:picMk id="18" creationId="{0C38307F-B2C4-4072-8006-0FD0F0C7065F}"/>
          </ac:picMkLst>
        </pc:picChg>
      </pc:sldChg>
      <pc:sldChg chg="add del">
        <pc:chgData name="Kevin Shryock" userId="647892a95d8db62b" providerId="LiveId" clId="{5A7FCC6C-AA45-4F71-B7D2-CDF28ED36784}" dt="2020-03-19T19:18:40.486" v="915" actId="47"/>
        <pc:sldMkLst>
          <pc:docMk/>
          <pc:sldMk cId="754510993" sldId="315"/>
        </pc:sldMkLst>
      </pc:sldChg>
      <pc:sldChg chg="modSp add">
        <pc:chgData name="Kevin Shryock" userId="647892a95d8db62b" providerId="LiveId" clId="{5A7FCC6C-AA45-4F71-B7D2-CDF28ED36784}" dt="2020-03-19T19:19:12.680" v="975" actId="6549"/>
        <pc:sldMkLst>
          <pc:docMk/>
          <pc:sldMk cId="2428604133" sldId="316"/>
        </pc:sldMkLst>
        <pc:spChg chg="mod">
          <ac:chgData name="Kevin Shryock" userId="647892a95d8db62b" providerId="LiveId" clId="{5A7FCC6C-AA45-4F71-B7D2-CDF28ED36784}" dt="2020-03-19T19:19:12.680" v="975" actId="6549"/>
          <ac:spMkLst>
            <pc:docMk/>
            <pc:sldMk cId="2428604133" sldId="316"/>
            <ac:spMk id="13" creationId="{00000000-0000-0000-0000-000000000000}"/>
          </ac:spMkLst>
        </pc:spChg>
      </pc:sldChg>
      <pc:sldChg chg="addSp delSp modSp add ord">
        <pc:chgData name="Kevin Shryock" userId="647892a95d8db62b" providerId="LiveId" clId="{5A7FCC6C-AA45-4F71-B7D2-CDF28ED36784}" dt="2020-03-19T19:53:36.850" v="1654"/>
        <pc:sldMkLst>
          <pc:docMk/>
          <pc:sldMk cId="4170730649" sldId="317"/>
        </pc:sldMkLst>
        <pc:spChg chg="mod">
          <ac:chgData name="Kevin Shryock" userId="647892a95d8db62b" providerId="LiveId" clId="{5A7FCC6C-AA45-4F71-B7D2-CDF28ED36784}" dt="2020-03-19T19:51:12.964" v="1611" actId="20577"/>
          <ac:spMkLst>
            <pc:docMk/>
            <pc:sldMk cId="4170730649" sldId="317"/>
            <ac:spMk id="2" creationId="{99FCF9EA-EC33-4458-8A12-681A988326E6}"/>
          </ac:spMkLst>
        </pc:spChg>
        <pc:spChg chg="mod">
          <ac:chgData name="Kevin Shryock" userId="647892a95d8db62b" providerId="LiveId" clId="{5A7FCC6C-AA45-4F71-B7D2-CDF28ED36784}" dt="2020-03-19T19:52:21.794" v="1652" actId="20577"/>
          <ac:spMkLst>
            <pc:docMk/>
            <pc:sldMk cId="4170730649" sldId="317"/>
            <ac:spMk id="3" creationId="{571E4926-CCA7-4800-95FF-DCF559F269A3}"/>
          </ac:spMkLst>
        </pc:spChg>
        <pc:spChg chg="add del mod">
          <ac:chgData name="Kevin Shryock" userId="647892a95d8db62b" providerId="LiveId" clId="{5A7FCC6C-AA45-4F71-B7D2-CDF28ED36784}" dt="2020-03-19T19:51:02.826" v="1566" actId="478"/>
          <ac:spMkLst>
            <pc:docMk/>
            <pc:sldMk cId="4170730649" sldId="317"/>
            <ac:spMk id="6" creationId="{D08C7629-74DB-4B3A-A12E-A201D93D4CD0}"/>
          </ac:spMkLst>
        </pc:spChg>
        <pc:spChg chg="add mod">
          <ac:chgData name="Kevin Shryock" userId="647892a95d8db62b" providerId="LiveId" clId="{5A7FCC6C-AA45-4F71-B7D2-CDF28ED36784}" dt="2020-03-19T19:51:17.217" v="1613" actId="27636"/>
          <ac:spMkLst>
            <pc:docMk/>
            <pc:sldMk cId="4170730649" sldId="317"/>
            <ac:spMk id="7" creationId="{5D9DE6CA-4910-4319-820D-BCB2047F0225}"/>
          </ac:spMkLst>
        </pc:spChg>
        <pc:spChg chg="add mod">
          <ac:chgData name="Kevin Shryock" userId="647892a95d8db62b" providerId="LiveId" clId="{5A7FCC6C-AA45-4F71-B7D2-CDF28ED36784}" dt="2020-03-19T19:51:36.597" v="1621" actId="20577"/>
          <ac:spMkLst>
            <pc:docMk/>
            <pc:sldMk cId="4170730649" sldId="317"/>
            <ac:spMk id="8" creationId="{E3D244F4-39D7-48B0-A91F-A36E8EB64512}"/>
          </ac:spMkLst>
        </pc:spChg>
        <pc:grpChg chg="add mod">
          <ac:chgData name="Kevin Shryock" userId="647892a95d8db62b" providerId="LiveId" clId="{5A7FCC6C-AA45-4F71-B7D2-CDF28ED36784}" dt="2020-03-19T19:52:08.605" v="1637" actId="1076"/>
          <ac:grpSpMkLst>
            <pc:docMk/>
            <pc:sldMk cId="4170730649" sldId="317"/>
            <ac:grpSpMk id="9" creationId="{290D8CA8-4509-466D-AB68-8D1A7CAFB48A}"/>
          </ac:grpSpMkLst>
        </pc:grpChg>
        <pc:grpChg chg="mod">
          <ac:chgData name="Kevin Shryock" userId="647892a95d8db62b" providerId="LiveId" clId="{5A7FCC6C-AA45-4F71-B7D2-CDF28ED36784}" dt="2020-03-19T19:52:08.605" v="1637" actId="1076"/>
          <ac:grpSpMkLst>
            <pc:docMk/>
            <pc:sldMk cId="4170730649" sldId="317"/>
            <ac:grpSpMk id="10" creationId="{0088E77D-D1EB-44B4-B873-3CF9015AADCF}"/>
          </ac:grpSpMkLst>
        </pc:grpChg>
        <pc:grpChg chg="mod">
          <ac:chgData name="Kevin Shryock" userId="647892a95d8db62b" providerId="LiveId" clId="{5A7FCC6C-AA45-4F71-B7D2-CDF28ED36784}" dt="2020-03-19T19:52:08.605" v="1637" actId="1076"/>
          <ac:grpSpMkLst>
            <pc:docMk/>
            <pc:sldMk cId="4170730649" sldId="317"/>
            <ac:grpSpMk id="14" creationId="{5CC58E44-4CC5-4DA7-B1A4-C9480740A067}"/>
          </ac:grpSpMkLst>
        </pc:grpChg>
        <pc:picChg chg="add mod">
          <ac:chgData name="Kevin Shryock" userId="647892a95d8db62b" providerId="LiveId" clId="{5A7FCC6C-AA45-4F71-B7D2-CDF28ED36784}" dt="2020-03-19T19:52:02.611" v="1636" actId="1076"/>
          <ac:picMkLst>
            <pc:docMk/>
            <pc:sldMk cId="4170730649" sldId="317"/>
            <ac:picMk id="18" creationId="{A5E7B627-3A5D-4632-82AC-6D27370D498F}"/>
          </ac:picMkLst>
        </pc:picChg>
      </pc:sldChg>
    </pc:docChg>
  </pc:docChgLst>
  <pc:docChgLst>
    <pc:chgData name="Kevin" userId="647892a95d8db62b" providerId="LiveId" clId="{27CD4004-DD81-4A6F-BFA3-1D2F33C7498F}"/>
    <pc:docChg chg="undo redo custSel addSld delSld modSld sldOrd">
      <pc:chgData name="Kevin" userId="647892a95d8db62b" providerId="LiveId" clId="{27CD4004-DD81-4A6F-BFA3-1D2F33C7498F}" dt="2020-12-09T20:49:37.857" v="1259" actId="313"/>
      <pc:docMkLst>
        <pc:docMk/>
      </pc:docMkLst>
      <pc:sldChg chg="add">
        <pc:chgData name="Kevin" userId="647892a95d8db62b" providerId="LiveId" clId="{27CD4004-DD81-4A6F-BFA3-1D2F33C7498F}" dt="2020-12-09T18:54:32.587" v="76"/>
        <pc:sldMkLst>
          <pc:docMk/>
          <pc:sldMk cId="1958501693" sldId="257"/>
        </pc:sldMkLst>
      </pc:sldChg>
      <pc:sldChg chg="add">
        <pc:chgData name="Kevin" userId="647892a95d8db62b" providerId="LiveId" clId="{27CD4004-DD81-4A6F-BFA3-1D2F33C7498F}" dt="2020-12-09T18:54:32.587" v="76"/>
        <pc:sldMkLst>
          <pc:docMk/>
          <pc:sldMk cId="3389886064" sldId="258"/>
        </pc:sldMkLst>
      </pc:sldChg>
      <pc:sldChg chg="add">
        <pc:chgData name="Kevin" userId="647892a95d8db62b" providerId="LiveId" clId="{27CD4004-DD81-4A6F-BFA3-1D2F33C7498F}" dt="2020-12-09T18:54:32.587" v="76"/>
        <pc:sldMkLst>
          <pc:docMk/>
          <pc:sldMk cId="3467603778" sldId="259"/>
        </pc:sldMkLst>
      </pc:sldChg>
      <pc:sldChg chg="add">
        <pc:chgData name="Kevin" userId="647892a95d8db62b" providerId="LiveId" clId="{27CD4004-DD81-4A6F-BFA3-1D2F33C7498F}" dt="2020-12-09T18:54:32.587" v="76"/>
        <pc:sldMkLst>
          <pc:docMk/>
          <pc:sldMk cId="2917103178" sldId="260"/>
        </pc:sldMkLst>
      </pc:sldChg>
      <pc:sldChg chg="add del">
        <pc:chgData name="Kevin" userId="647892a95d8db62b" providerId="LiveId" clId="{27CD4004-DD81-4A6F-BFA3-1D2F33C7498F}" dt="2020-12-09T20:19:36.730" v="1113" actId="47"/>
        <pc:sldMkLst>
          <pc:docMk/>
          <pc:sldMk cId="3796025799" sldId="263"/>
        </pc:sldMkLst>
      </pc:sldChg>
      <pc:sldChg chg="modSp add mod">
        <pc:chgData name="Kevin" userId="647892a95d8db62b" providerId="LiveId" clId="{27CD4004-DD81-4A6F-BFA3-1D2F33C7498F}" dt="2020-12-09T18:54:40.998" v="87" actId="20577"/>
        <pc:sldMkLst>
          <pc:docMk/>
          <pc:sldMk cId="246039977" sldId="274"/>
        </pc:sldMkLst>
        <pc:spChg chg="mod">
          <ac:chgData name="Kevin" userId="647892a95d8db62b" providerId="LiveId" clId="{27CD4004-DD81-4A6F-BFA3-1D2F33C7498F}" dt="2020-12-09T18:54:40.998" v="87" actId="20577"/>
          <ac:spMkLst>
            <pc:docMk/>
            <pc:sldMk cId="246039977" sldId="274"/>
            <ac:spMk id="2" creationId="{CC1D5780-EE87-4754-AA89-85C53CA20B91}"/>
          </ac:spMkLst>
        </pc:spChg>
      </pc:sldChg>
      <pc:sldChg chg="modSp add">
        <pc:chgData name="Kevin" userId="647892a95d8db62b" providerId="LiveId" clId="{27CD4004-DD81-4A6F-BFA3-1D2F33C7498F}" dt="2020-12-09T18:55:00.105" v="91" actId="1076"/>
        <pc:sldMkLst>
          <pc:docMk/>
          <pc:sldMk cId="126838657" sldId="275"/>
        </pc:sldMkLst>
        <pc:picChg chg="mod">
          <ac:chgData name="Kevin" userId="647892a95d8db62b" providerId="LiveId" clId="{27CD4004-DD81-4A6F-BFA3-1D2F33C7498F}" dt="2020-12-09T18:55:00.105" v="91" actId="1076"/>
          <ac:picMkLst>
            <pc:docMk/>
            <pc:sldMk cId="126838657" sldId="275"/>
            <ac:picMk id="2050" creationId="{CF37113E-9E7C-4E3A-ACCF-1E7194C07C6A}"/>
          </ac:picMkLst>
        </pc:picChg>
      </pc:sldChg>
      <pc:sldChg chg="modSp mod">
        <pc:chgData name="Kevin" userId="647892a95d8db62b" providerId="LiveId" clId="{27CD4004-DD81-4A6F-BFA3-1D2F33C7498F}" dt="2020-12-09T18:30:00.861" v="9" actId="20577"/>
        <pc:sldMkLst>
          <pc:docMk/>
          <pc:sldMk cId="3257086137" sldId="279"/>
        </pc:sldMkLst>
        <pc:spChg chg="mod">
          <ac:chgData name="Kevin" userId="647892a95d8db62b" providerId="LiveId" clId="{27CD4004-DD81-4A6F-BFA3-1D2F33C7498F}" dt="2020-12-09T18:30:00.861" v="9" actId="20577"/>
          <ac:spMkLst>
            <pc:docMk/>
            <pc:sldMk cId="3257086137" sldId="279"/>
            <ac:spMk id="6" creationId="{00000000-0000-0000-0000-000000000000}"/>
          </ac:spMkLst>
        </pc:spChg>
      </pc:sldChg>
      <pc:sldChg chg="modSp mod">
        <pc:chgData name="Kevin" userId="647892a95d8db62b" providerId="LiveId" clId="{27CD4004-DD81-4A6F-BFA3-1D2F33C7498F}" dt="2020-12-09T19:13:14.784" v="337" actId="404"/>
        <pc:sldMkLst>
          <pc:docMk/>
          <pc:sldMk cId="1307765660" sldId="281"/>
        </pc:sldMkLst>
        <pc:spChg chg="mod">
          <ac:chgData name="Kevin" userId="647892a95d8db62b" providerId="LiveId" clId="{27CD4004-DD81-4A6F-BFA3-1D2F33C7498F}" dt="2020-12-09T19:13:14.784" v="337" actId="404"/>
          <ac:spMkLst>
            <pc:docMk/>
            <pc:sldMk cId="1307765660" sldId="281"/>
            <ac:spMk id="5" creationId="{00000000-0000-0000-0000-000000000000}"/>
          </ac:spMkLst>
        </pc:spChg>
      </pc:sldChg>
      <pc:sldChg chg="del">
        <pc:chgData name="Kevin" userId="647892a95d8db62b" providerId="LiveId" clId="{27CD4004-DD81-4A6F-BFA3-1D2F33C7498F}" dt="2020-12-09T19:10:24.520" v="220" actId="47"/>
        <pc:sldMkLst>
          <pc:docMk/>
          <pc:sldMk cId="2927515622" sldId="286"/>
        </pc:sldMkLst>
      </pc:sldChg>
      <pc:sldChg chg="modSp mod">
        <pc:chgData name="Kevin" userId="647892a95d8db62b" providerId="LiveId" clId="{27CD4004-DD81-4A6F-BFA3-1D2F33C7498F}" dt="2020-12-09T19:10:56" v="275" actId="313"/>
        <pc:sldMkLst>
          <pc:docMk/>
          <pc:sldMk cId="2350049230" sldId="287"/>
        </pc:sldMkLst>
        <pc:spChg chg="mod">
          <ac:chgData name="Kevin" userId="647892a95d8db62b" providerId="LiveId" clId="{27CD4004-DD81-4A6F-BFA3-1D2F33C7498F}" dt="2020-12-09T19:10:56" v="275" actId="313"/>
          <ac:spMkLst>
            <pc:docMk/>
            <pc:sldMk cId="2350049230" sldId="287"/>
            <ac:spMk id="2" creationId="{ED5C4765-56D4-41EB-A478-D4B8FA813F83}"/>
          </ac:spMkLst>
        </pc:spChg>
      </pc:sldChg>
      <pc:sldChg chg="addSp delSp modSp mod">
        <pc:chgData name="Kevin" userId="647892a95d8db62b" providerId="LiveId" clId="{27CD4004-DD81-4A6F-BFA3-1D2F33C7498F}" dt="2020-12-09T20:25:55.989" v="1200" actId="478"/>
        <pc:sldMkLst>
          <pc:docMk/>
          <pc:sldMk cId="1525308217" sldId="288"/>
        </pc:sldMkLst>
        <pc:spChg chg="add del mod">
          <ac:chgData name="Kevin" userId="647892a95d8db62b" providerId="LiveId" clId="{27CD4004-DD81-4A6F-BFA3-1D2F33C7498F}" dt="2020-12-09T20:25:55.989" v="1200" actId="478"/>
          <ac:spMkLst>
            <pc:docMk/>
            <pc:sldMk cId="1525308217" sldId="288"/>
            <ac:spMk id="5" creationId="{D6EFB312-A4C7-4069-845A-7E8ED903726E}"/>
          </ac:spMkLst>
        </pc:spChg>
      </pc:sldChg>
      <pc:sldChg chg="del">
        <pc:chgData name="Kevin" userId="647892a95d8db62b" providerId="LiveId" clId="{27CD4004-DD81-4A6F-BFA3-1D2F33C7498F}" dt="2020-12-09T20:32:05.298" v="1201" actId="47"/>
        <pc:sldMkLst>
          <pc:docMk/>
          <pc:sldMk cId="965828475" sldId="292"/>
        </pc:sldMkLst>
      </pc:sldChg>
      <pc:sldChg chg="modSp add del mod modAnim">
        <pc:chgData name="Kevin" userId="647892a95d8db62b" providerId="LiveId" clId="{27CD4004-DD81-4A6F-BFA3-1D2F33C7498F}" dt="2020-12-09T19:22:18.672" v="429" actId="20577"/>
        <pc:sldMkLst>
          <pc:docMk/>
          <pc:sldMk cId="4236524446" sldId="294"/>
        </pc:sldMkLst>
        <pc:spChg chg="mod">
          <ac:chgData name="Kevin" userId="647892a95d8db62b" providerId="LiveId" clId="{27CD4004-DD81-4A6F-BFA3-1D2F33C7498F}" dt="2020-12-09T19:22:18.672" v="429" actId="20577"/>
          <ac:spMkLst>
            <pc:docMk/>
            <pc:sldMk cId="4236524446" sldId="294"/>
            <ac:spMk id="5" creationId="{A8E861EA-A73B-482D-80F9-96BAC120AD27}"/>
          </ac:spMkLst>
        </pc:spChg>
      </pc:sldChg>
      <pc:sldChg chg="addSp delSp modSp add del mod delAnim">
        <pc:chgData name="Kevin" userId="647892a95d8db62b" providerId="LiveId" clId="{27CD4004-DD81-4A6F-BFA3-1D2F33C7498F}" dt="2020-12-09T19:37:39.953" v="885" actId="478"/>
        <pc:sldMkLst>
          <pc:docMk/>
          <pc:sldMk cId="3059710992" sldId="297"/>
        </pc:sldMkLst>
        <pc:spChg chg="del">
          <ac:chgData name="Kevin" userId="647892a95d8db62b" providerId="LiveId" clId="{27CD4004-DD81-4A6F-BFA3-1D2F33C7498F}" dt="2020-12-09T19:32:57.075" v="813" actId="478"/>
          <ac:spMkLst>
            <pc:docMk/>
            <pc:sldMk cId="3059710992" sldId="297"/>
            <ac:spMk id="25" creationId="{A814202A-3A00-4954-814D-994BE93F3D66}"/>
          </ac:spMkLst>
        </pc:spChg>
        <pc:spChg chg="del">
          <ac:chgData name="Kevin" userId="647892a95d8db62b" providerId="LiveId" clId="{27CD4004-DD81-4A6F-BFA3-1D2F33C7498F}" dt="2020-12-09T19:32:46.508" v="805" actId="478"/>
          <ac:spMkLst>
            <pc:docMk/>
            <pc:sldMk cId="3059710992" sldId="297"/>
            <ac:spMk id="26" creationId="{5EBB9E11-8076-4BF2-8936-33766F8FD2FF}"/>
          </ac:spMkLst>
        </pc:spChg>
        <pc:spChg chg="add del mod">
          <ac:chgData name="Kevin" userId="647892a95d8db62b" providerId="LiveId" clId="{27CD4004-DD81-4A6F-BFA3-1D2F33C7498F}" dt="2020-12-09T19:36:43.874" v="862" actId="478"/>
          <ac:spMkLst>
            <pc:docMk/>
            <pc:sldMk cId="3059710992" sldId="297"/>
            <ac:spMk id="27" creationId="{9CBF9F0D-7B44-4C6D-8F10-2A19355598E8}"/>
          </ac:spMkLst>
        </pc:spChg>
        <pc:spChg chg="add del mod">
          <ac:chgData name="Kevin" userId="647892a95d8db62b" providerId="LiveId" clId="{27CD4004-DD81-4A6F-BFA3-1D2F33C7498F}" dt="2020-12-09T19:36:42.947" v="861" actId="478"/>
          <ac:spMkLst>
            <pc:docMk/>
            <pc:sldMk cId="3059710992" sldId="297"/>
            <ac:spMk id="28" creationId="{21FA8710-68D1-4E44-9CF8-535D5FD1A297}"/>
          </ac:spMkLst>
        </pc:spChg>
        <pc:spChg chg="del">
          <ac:chgData name="Kevin" userId="647892a95d8db62b" providerId="LiveId" clId="{27CD4004-DD81-4A6F-BFA3-1D2F33C7498F}" dt="2020-12-09T19:32:46.996" v="806" actId="478"/>
          <ac:spMkLst>
            <pc:docMk/>
            <pc:sldMk cId="3059710992" sldId="297"/>
            <ac:spMk id="29" creationId="{2B889017-7BE6-417A-811E-288E64ED16E5}"/>
          </ac:spMkLst>
        </pc:spChg>
        <pc:spChg chg="del">
          <ac:chgData name="Kevin" userId="647892a95d8db62b" providerId="LiveId" clId="{27CD4004-DD81-4A6F-BFA3-1D2F33C7498F}" dt="2020-12-09T19:32:42.100" v="800" actId="478"/>
          <ac:spMkLst>
            <pc:docMk/>
            <pc:sldMk cId="3059710992" sldId="297"/>
            <ac:spMk id="30" creationId="{B9C4F012-5E4A-491C-9757-8673F58C917B}"/>
          </ac:spMkLst>
        </pc:spChg>
        <pc:spChg chg="del">
          <ac:chgData name="Kevin" userId="647892a95d8db62b" providerId="LiveId" clId="{27CD4004-DD81-4A6F-BFA3-1D2F33C7498F}" dt="2020-12-09T19:32:41.629" v="799" actId="478"/>
          <ac:spMkLst>
            <pc:docMk/>
            <pc:sldMk cId="3059710992" sldId="297"/>
            <ac:spMk id="31" creationId="{AE82B4E9-363B-434E-9242-FE2B454DBBB0}"/>
          </ac:spMkLst>
        </pc:spChg>
        <pc:spChg chg="del">
          <ac:chgData name="Kevin" userId="647892a95d8db62b" providerId="LiveId" clId="{27CD4004-DD81-4A6F-BFA3-1D2F33C7498F}" dt="2020-12-09T19:32:57.669" v="814" actId="478"/>
          <ac:spMkLst>
            <pc:docMk/>
            <pc:sldMk cId="3059710992" sldId="297"/>
            <ac:spMk id="33" creationId="{10E1A679-66F1-4486-BB99-3D0760408A99}"/>
          </ac:spMkLst>
        </pc:spChg>
        <pc:spChg chg="del">
          <ac:chgData name="Kevin" userId="647892a95d8db62b" providerId="LiveId" clId="{27CD4004-DD81-4A6F-BFA3-1D2F33C7498F}" dt="2020-12-09T19:32:42.772" v="801" actId="478"/>
          <ac:spMkLst>
            <pc:docMk/>
            <pc:sldMk cId="3059710992" sldId="297"/>
            <ac:spMk id="36" creationId="{EBC3C149-F4B7-46B4-B7F7-DC9A3B7541C2}"/>
          </ac:spMkLst>
        </pc:spChg>
        <pc:spChg chg="del mod">
          <ac:chgData name="Kevin" userId="647892a95d8db62b" providerId="LiveId" clId="{27CD4004-DD81-4A6F-BFA3-1D2F33C7498F}" dt="2020-12-09T19:32:44.131" v="803" actId="478"/>
          <ac:spMkLst>
            <pc:docMk/>
            <pc:sldMk cId="3059710992" sldId="297"/>
            <ac:spMk id="37" creationId="{B3715D01-700B-46E5-B24D-13E62F483C4B}"/>
          </ac:spMkLst>
        </pc:spChg>
        <pc:spChg chg="del mod">
          <ac:chgData name="Kevin" userId="647892a95d8db62b" providerId="LiveId" clId="{27CD4004-DD81-4A6F-BFA3-1D2F33C7498F}" dt="2020-12-09T19:32:49.859" v="809" actId="478"/>
          <ac:spMkLst>
            <pc:docMk/>
            <pc:sldMk cId="3059710992" sldId="297"/>
            <ac:spMk id="38" creationId="{E9D610DD-0268-429E-B2FD-5F226E31EE4B}"/>
          </ac:spMkLst>
        </pc:spChg>
        <pc:spChg chg="del">
          <ac:chgData name="Kevin" userId="647892a95d8db62b" providerId="LiveId" clId="{27CD4004-DD81-4A6F-BFA3-1D2F33C7498F}" dt="2020-12-09T19:32:48.171" v="807" actId="478"/>
          <ac:spMkLst>
            <pc:docMk/>
            <pc:sldMk cId="3059710992" sldId="297"/>
            <ac:spMk id="39" creationId="{32F0F1EC-1664-4028-B656-A4A8C52905E6}"/>
          </ac:spMkLst>
        </pc:spChg>
        <pc:spChg chg="del">
          <ac:chgData name="Kevin" userId="647892a95d8db62b" providerId="LiveId" clId="{27CD4004-DD81-4A6F-BFA3-1D2F33C7498F}" dt="2020-12-09T19:32:51.939" v="810" actId="478"/>
          <ac:spMkLst>
            <pc:docMk/>
            <pc:sldMk cId="3059710992" sldId="297"/>
            <ac:spMk id="40" creationId="{500E76FC-31BF-40D6-A060-8DF79639B44A}"/>
          </ac:spMkLst>
        </pc:spChg>
        <pc:spChg chg="del">
          <ac:chgData name="Kevin" userId="647892a95d8db62b" providerId="LiveId" clId="{27CD4004-DD81-4A6F-BFA3-1D2F33C7498F}" dt="2020-12-09T19:32:56.115" v="812" actId="478"/>
          <ac:spMkLst>
            <pc:docMk/>
            <pc:sldMk cId="3059710992" sldId="297"/>
            <ac:spMk id="41" creationId="{F74467BB-8668-4434-A00F-60BDA562ACC7}"/>
          </ac:spMkLst>
        </pc:spChg>
        <pc:grpChg chg="del">
          <ac:chgData name="Kevin" userId="647892a95d8db62b" providerId="LiveId" clId="{27CD4004-DD81-4A6F-BFA3-1D2F33C7498F}" dt="2020-12-09T19:32:55.200" v="811" actId="478"/>
          <ac:grpSpMkLst>
            <pc:docMk/>
            <pc:sldMk cId="3059710992" sldId="297"/>
            <ac:grpSpMk id="14" creationId="{5DAFB281-C333-4863-B4B1-67AAB8EB0274}"/>
          </ac:grpSpMkLst>
        </pc:grpChg>
        <pc:graphicFrameChg chg="mod topLvl">
          <ac:chgData name="Kevin" userId="647892a95d8db62b" providerId="LiveId" clId="{27CD4004-DD81-4A6F-BFA3-1D2F33C7498F}" dt="2020-12-09T19:33:49.927" v="815"/>
          <ac:graphicFrameMkLst>
            <pc:docMk/>
            <pc:sldMk cId="3059710992" sldId="297"/>
            <ac:graphicFrameMk id="10" creationId="{51DBAF4A-1288-4E42-BE93-BE0F7D7E3C6C}"/>
          </ac:graphicFrameMkLst>
        </pc:graphicFrameChg>
        <pc:graphicFrameChg chg="del topLvl">
          <ac:chgData name="Kevin" userId="647892a95d8db62b" providerId="LiveId" clId="{27CD4004-DD81-4A6F-BFA3-1D2F33C7498F}" dt="2020-12-09T19:32:55.200" v="811" actId="478"/>
          <ac:graphicFrameMkLst>
            <pc:docMk/>
            <pc:sldMk cId="3059710992" sldId="297"/>
            <ac:graphicFrameMk id="11" creationId="{B68750A1-1D20-4146-9215-838E8480A2BE}"/>
          </ac:graphicFrameMkLst>
        </pc:graphicFrameChg>
        <pc:graphicFrameChg chg="del">
          <ac:chgData name="Kevin" userId="647892a95d8db62b" providerId="LiveId" clId="{27CD4004-DD81-4A6F-BFA3-1D2F33C7498F}" dt="2020-12-09T19:32:45.790" v="804" actId="478"/>
          <ac:graphicFrameMkLst>
            <pc:docMk/>
            <pc:sldMk cId="3059710992" sldId="297"/>
            <ac:graphicFrameMk id="12" creationId="{699CFC34-DB81-427E-8B02-D50DB80619FF}"/>
          </ac:graphicFrameMkLst>
        </pc:graphicFrameChg>
        <pc:graphicFrameChg chg="del">
          <ac:chgData name="Kevin" userId="647892a95d8db62b" providerId="LiveId" clId="{27CD4004-DD81-4A6F-BFA3-1D2F33C7498F}" dt="2020-12-09T19:32:40.479" v="798" actId="478"/>
          <ac:graphicFrameMkLst>
            <pc:docMk/>
            <pc:sldMk cId="3059710992" sldId="297"/>
            <ac:graphicFrameMk id="13" creationId="{9DEDF08B-BCA7-4D2C-89C9-0FA4F25F89B9}"/>
          </ac:graphicFrameMkLst>
        </pc:graphicFrameChg>
        <pc:picChg chg="add del mod">
          <ac:chgData name="Kevin" userId="647892a95d8db62b" providerId="LiveId" clId="{27CD4004-DD81-4A6F-BFA3-1D2F33C7498F}" dt="2020-12-09T19:37:39.953" v="885" actId="478"/>
          <ac:picMkLst>
            <pc:docMk/>
            <pc:sldMk cId="3059710992" sldId="297"/>
            <ac:picMk id="5" creationId="{AED53A25-745B-4765-B003-145842AC5E3B}"/>
          </ac:picMkLst>
        </pc:picChg>
        <pc:picChg chg="add mod">
          <ac:chgData name="Kevin" userId="647892a95d8db62b" providerId="LiveId" clId="{27CD4004-DD81-4A6F-BFA3-1D2F33C7498F}" dt="2020-12-09T19:37:37.934" v="884"/>
          <ac:picMkLst>
            <pc:docMk/>
            <pc:sldMk cId="3059710992" sldId="297"/>
            <ac:picMk id="42" creationId="{6AD8C572-1FDF-49F5-B6A8-FFDA8431A222}"/>
          </ac:picMkLst>
        </pc:picChg>
      </pc:sldChg>
      <pc:sldChg chg="modSp mod">
        <pc:chgData name="Kevin" userId="647892a95d8db62b" providerId="LiveId" clId="{27CD4004-DD81-4A6F-BFA3-1D2F33C7498F}" dt="2020-12-09T19:45:11.238" v="911" actId="20577"/>
        <pc:sldMkLst>
          <pc:docMk/>
          <pc:sldMk cId="2406590375" sldId="298"/>
        </pc:sldMkLst>
        <pc:spChg chg="mod">
          <ac:chgData name="Kevin" userId="647892a95d8db62b" providerId="LiveId" clId="{27CD4004-DD81-4A6F-BFA3-1D2F33C7498F}" dt="2020-12-09T19:45:11.238" v="911" actId="20577"/>
          <ac:spMkLst>
            <pc:docMk/>
            <pc:sldMk cId="2406590375" sldId="298"/>
            <ac:spMk id="2" creationId="{56D13F14-952E-4DAE-B75B-F857C7B8AA8D}"/>
          </ac:spMkLst>
        </pc:spChg>
      </pc:sldChg>
      <pc:sldChg chg="modSp mod ord">
        <pc:chgData name="Kevin" userId="647892a95d8db62b" providerId="LiveId" clId="{27CD4004-DD81-4A6F-BFA3-1D2F33C7498F}" dt="2020-12-09T20:41:02.121" v="1233" actId="1076"/>
        <pc:sldMkLst>
          <pc:docMk/>
          <pc:sldMk cId="1653366517" sldId="300"/>
        </pc:sldMkLst>
        <pc:spChg chg="mod">
          <ac:chgData name="Kevin" userId="647892a95d8db62b" providerId="LiveId" clId="{27CD4004-DD81-4A6F-BFA3-1D2F33C7498F}" dt="2020-12-09T19:57:13.217" v="1081" actId="20577"/>
          <ac:spMkLst>
            <pc:docMk/>
            <pc:sldMk cId="1653366517" sldId="300"/>
            <ac:spMk id="2" creationId="{56D13F14-952E-4DAE-B75B-F857C7B8AA8D}"/>
          </ac:spMkLst>
        </pc:spChg>
        <pc:spChg chg="mod">
          <ac:chgData name="Kevin" userId="647892a95d8db62b" providerId="LiveId" clId="{27CD4004-DD81-4A6F-BFA3-1D2F33C7498F}" dt="2020-12-09T20:40:59.924" v="1232" actId="1076"/>
          <ac:spMkLst>
            <pc:docMk/>
            <pc:sldMk cId="1653366517" sldId="300"/>
            <ac:spMk id="6" creationId="{027D5827-6E8A-4739-8EAA-7CDC344C9B22}"/>
          </ac:spMkLst>
        </pc:spChg>
        <pc:spChg chg="mod">
          <ac:chgData name="Kevin" userId="647892a95d8db62b" providerId="LiveId" clId="{27CD4004-DD81-4A6F-BFA3-1D2F33C7498F}" dt="2020-12-09T20:40:59.924" v="1232" actId="1076"/>
          <ac:spMkLst>
            <pc:docMk/>
            <pc:sldMk cId="1653366517" sldId="300"/>
            <ac:spMk id="7" creationId="{2A135552-170D-4A1A-8AEA-DB5BBA5CC444}"/>
          </ac:spMkLst>
        </pc:spChg>
        <pc:picChg chg="mod">
          <ac:chgData name="Kevin" userId="647892a95d8db62b" providerId="LiveId" clId="{27CD4004-DD81-4A6F-BFA3-1D2F33C7498F}" dt="2020-12-09T20:41:02.121" v="1233" actId="1076"/>
          <ac:picMkLst>
            <pc:docMk/>
            <pc:sldMk cId="1653366517" sldId="300"/>
            <ac:picMk id="5" creationId="{3EBBDBBC-2E53-42CC-8398-157A33C2151F}"/>
          </ac:picMkLst>
        </pc:picChg>
      </pc:sldChg>
      <pc:sldChg chg="addSp delSp modSp mod addAnim delAnim modAnim">
        <pc:chgData name="Kevin" userId="647892a95d8db62b" providerId="LiveId" clId="{27CD4004-DD81-4A6F-BFA3-1D2F33C7498F}" dt="2020-12-09T19:55:27.437" v="1048"/>
        <pc:sldMkLst>
          <pc:docMk/>
          <pc:sldMk cId="3856399586" sldId="301"/>
        </pc:sldMkLst>
        <pc:spChg chg="mod">
          <ac:chgData name="Kevin" userId="647892a95d8db62b" providerId="LiveId" clId="{27CD4004-DD81-4A6F-BFA3-1D2F33C7498F}" dt="2020-12-09T19:49:28.109" v="913" actId="20577"/>
          <ac:spMkLst>
            <pc:docMk/>
            <pc:sldMk cId="3856399586" sldId="301"/>
            <ac:spMk id="2" creationId="{56D13F14-952E-4DAE-B75B-F857C7B8AA8D}"/>
          </ac:spMkLst>
        </pc:spChg>
        <pc:spChg chg="del">
          <ac:chgData name="Kevin" userId="647892a95d8db62b" providerId="LiveId" clId="{27CD4004-DD81-4A6F-BFA3-1D2F33C7498F}" dt="2020-12-09T19:49:37.732" v="915" actId="478"/>
          <ac:spMkLst>
            <pc:docMk/>
            <pc:sldMk cId="3856399586" sldId="301"/>
            <ac:spMk id="5" creationId="{EBDE224F-7FC2-46EB-B85E-F146A117FD03}"/>
          </ac:spMkLst>
        </pc:spChg>
        <pc:spChg chg="add del mod">
          <ac:chgData name="Kevin" userId="647892a95d8db62b" providerId="LiveId" clId="{27CD4004-DD81-4A6F-BFA3-1D2F33C7498F}" dt="2020-12-09T19:53:34.356" v="993" actId="478"/>
          <ac:spMkLst>
            <pc:docMk/>
            <pc:sldMk cId="3856399586" sldId="301"/>
            <ac:spMk id="10" creationId="{1B882D5E-0836-4A1A-A9D6-19A328A58B3F}"/>
          </ac:spMkLst>
        </pc:spChg>
        <pc:spChg chg="add del mod">
          <ac:chgData name="Kevin" userId="647892a95d8db62b" providerId="LiveId" clId="{27CD4004-DD81-4A6F-BFA3-1D2F33C7498F}" dt="2020-12-09T19:53:35.700" v="995" actId="478"/>
          <ac:spMkLst>
            <pc:docMk/>
            <pc:sldMk cId="3856399586" sldId="301"/>
            <ac:spMk id="11" creationId="{5FDB4F14-44DD-41F6-88DA-6D37D4ECC695}"/>
          </ac:spMkLst>
        </pc:spChg>
        <pc:spChg chg="add del mod">
          <ac:chgData name="Kevin" userId="647892a95d8db62b" providerId="LiveId" clId="{27CD4004-DD81-4A6F-BFA3-1D2F33C7498F}" dt="2020-12-09T19:53:35.060" v="994" actId="478"/>
          <ac:spMkLst>
            <pc:docMk/>
            <pc:sldMk cId="3856399586" sldId="301"/>
            <ac:spMk id="12" creationId="{3C606439-C4C8-41F7-9973-8D31379A9B0E}"/>
          </ac:spMkLst>
        </pc:spChg>
        <pc:graphicFrameChg chg="add del mod">
          <ac:chgData name="Kevin" userId="647892a95d8db62b" providerId="LiveId" clId="{27CD4004-DD81-4A6F-BFA3-1D2F33C7498F}" dt="2020-12-09T19:50:36.999" v="924" actId="478"/>
          <ac:graphicFrameMkLst>
            <pc:docMk/>
            <pc:sldMk cId="3856399586" sldId="301"/>
            <ac:graphicFrameMk id="7" creationId="{208230D6-A581-413C-A0F5-D9A4DF3593E6}"/>
          </ac:graphicFrameMkLst>
        </pc:graphicFrameChg>
        <pc:graphicFrameChg chg="del mod">
          <ac:chgData name="Kevin" userId="647892a95d8db62b" providerId="LiveId" clId="{27CD4004-DD81-4A6F-BFA3-1D2F33C7498F}" dt="2020-12-09T19:53:37.111" v="996" actId="478"/>
          <ac:graphicFrameMkLst>
            <pc:docMk/>
            <pc:sldMk cId="3856399586" sldId="301"/>
            <ac:graphicFrameMk id="8" creationId="{0E4DED33-6511-40FE-BE17-13276F7C2879}"/>
          </ac:graphicFrameMkLst>
        </pc:graphicFrameChg>
        <pc:graphicFrameChg chg="add del mod">
          <ac:chgData name="Kevin" userId="647892a95d8db62b" providerId="LiveId" clId="{27CD4004-DD81-4A6F-BFA3-1D2F33C7498F}" dt="2020-12-09T19:53:32.503" v="992" actId="478"/>
          <ac:graphicFrameMkLst>
            <pc:docMk/>
            <pc:sldMk cId="3856399586" sldId="301"/>
            <ac:graphicFrameMk id="9" creationId="{02F9B562-3576-4BB9-ADCA-C0E098F6FE9C}"/>
          </ac:graphicFrameMkLst>
        </pc:graphicFrameChg>
        <pc:graphicFrameChg chg="add mod">
          <ac:chgData name="Kevin" userId="647892a95d8db62b" providerId="LiveId" clId="{27CD4004-DD81-4A6F-BFA3-1D2F33C7498F}" dt="2020-12-09T19:55:27.437" v="1048"/>
          <ac:graphicFrameMkLst>
            <pc:docMk/>
            <pc:sldMk cId="3856399586" sldId="301"/>
            <ac:graphicFrameMk id="13" creationId="{3C2C5B17-F02B-4DBB-9503-F4EC6C6F21DD}"/>
          </ac:graphicFrameMkLst>
        </pc:graphicFrameChg>
      </pc:sldChg>
      <pc:sldChg chg="modSp mod">
        <pc:chgData name="Kevin" userId="647892a95d8db62b" providerId="LiveId" clId="{27CD4004-DD81-4A6F-BFA3-1D2F33C7498F}" dt="2020-12-09T19:56:30.913" v="1054" actId="20577"/>
        <pc:sldMkLst>
          <pc:docMk/>
          <pc:sldMk cId="2971763034" sldId="302"/>
        </pc:sldMkLst>
        <pc:spChg chg="mod">
          <ac:chgData name="Kevin" userId="647892a95d8db62b" providerId="LiveId" clId="{27CD4004-DD81-4A6F-BFA3-1D2F33C7498F}" dt="2020-12-09T19:55:59.850" v="1050" actId="20577"/>
          <ac:spMkLst>
            <pc:docMk/>
            <pc:sldMk cId="2971763034" sldId="302"/>
            <ac:spMk id="2" creationId="{2DBC0A43-BFBE-4AC7-8652-A1503F760A77}"/>
          </ac:spMkLst>
        </pc:spChg>
        <pc:graphicFrameChg chg="mod">
          <ac:chgData name="Kevin" userId="647892a95d8db62b" providerId="LiveId" clId="{27CD4004-DD81-4A6F-BFA3-1D2F33C7498F}" dt="2020-12-09T19:56:30.913" v="1054" actId="20577"/>
          <ac:graphicFrameMkLst>
            <pc:docMk/>
            <pc:sldMk cId="2971763034" sldId="302"/>
            <ac:graphicFrameMk id="7" creationId="{7D82A855-58B4-43E4-B97D-A5A1737F8C9B}"/>
          </ac:graphicFrameMkLst>
        </pc:graphicFrameChg>
      </pc:sldChg>
      <pc:sldChg chg="modSp mod">
        <pc:chgData name="Kevin" userId="647892a95d8db62b" providerId="LiveId" clId="{27CD4004-DD81-4A6F-BFA3-1D2F33C7498F}" dt="2020-12-09T19:56:55.666" v="1058" actId="20577"/>
        <pc:sldMkLst>
          <pc:docMk/>
          <pc:sldMk cId="2007661632" sldId="303"/>
        </pc:sldMkLst>
        <pc:spChg chg="mod">
          <ac:chgData name="Kevin" userId="647892a95d8db62b" providerId="LiveId" clId="{27CD4004-DD81-4A6F-BFA3-1D2F33C7498F}" dt="2020-12-09T19:56:55.666" v="1058" actId="20577"/>
          <ac:spMkLst>
            <pc:docMk/>
            <pc:sldMk cId="2007661632" sldId="303"/>
            <ac:spMk id="2" creationId="{2DBC0A43-BFBE-4AC7-8652-A1503F760A77}"/>
          </ac:spMkLst>
        </pc:spChg>
        <pc:graphicFrameChg chg="mod">
          <ac:chgData name="Kevin" userId="647892a95d8db62b" providerId="LiveId" clId="{27CD4004-DD81-4A6F-BFA3-1D2F33C7498F}" dt="2020-12-09T19:56:40.002" v="1056" actId="20577"/>
          <ac:graphicFrameMkLst>
            <pc:docMk/>
            <pc:sldMk cId="2007661632" sldId="303"/>
            <ac:graphicFrameMk id="9" creationId="{FFA0809D-2250-4EBC-9DA4-66C7CEC264F4}"/>
          </ac:graphicFrameMkLst>
        </pc:graphicFrameChg>
      </pc:sldChg>
      <pc:sldChg chg="modSp mod">
        <pc:chgData name="Kevin" userId="647892a95d8db62b" providerId="LiveId" clId="{27CD4004-DD81-4A6F-BFA3-1D2F33C7498F}" dt="2020-12-09T20:35:38.218" v="1212" actId="6549"/>
        <pc:sldMkLst>
          <pc:docMk/>
          <pc:sldMk cId="1618689935" sldId="305"/>
        </pc:sldMkLst>
        <pc:spChg chg="mod">
          <ac:chgData name="Kevin" userId="647892a95d8db62b" providerId="LiveId" clId="{27CD4004-DD81-4A6F-BFA3-1D2F33C7498F}" dt="2020-12-09T20:35:38.218" v="1212" actId="6549"/>
          <ac:spMkLst>
            <pc:docMk/>
            <pc:sldMk cId="1618689935" sldId="305"/>
            <ac:spMk id="5" creationId="{B14581F1-6B6B-4E5A-93D2-A693BBF70843}"/>
          </ac:spMkLst>
        </pc:spChg>
        <pc:graphicFrameChg chg="mod">
          <ac:chgData name="Kevin" userId="647892a95d8db62b" providerId="LiveId" clId="{27CD4004-DD81-4A6F-BFA3-1D2F33C7498F}" dt="2020-12-09T20:35:31.674" v="1203" actId="1076"/>
          <ac:graphicFrameMkLst>
            <pc:docMk/>
            <pc:sldMk cId="1618689935" sldId="305"/>
            <ac:graphicFrameMk id="8" creationId="{5D75DB3B-6AB4-4CEC-B922-19FC4CBF3638}"/>
          </ac:graphicFrameMkLst>
        </pc:graphicFrameChg>
      </pc:sldChg>
      <pc:sldChg chg="modSp modAnim">
        <pc:chgData name="Kevin" userId="647892a95d8db62b" providerId="LiveId" clId="{27CD4004-DD81-4A6F-BFA3-1D2F33C7498F}" dt="2020-12-09T20:47:55.516" v="1258" actId="6549"/>
        <pc:sldMkLst>
          <pc:docMk/>
          <pc:sldMk cId="1531729613" sldId="310"/>
        </pc:sldMkLst>
        <pc:spChg chg="mod">
          <ac:chgData name="Kevin" userId="647892a95d8db62b" providerId="LiveId" clId="{27CD4004-DD81-4A6F-BFA3-1D2F33C7498F}" dt="2020-12-09T20:47:55.516" v="1258" actId="6549"/>
          <ac:spMkLst>
            <pc:docMk/>
            <pc:sldMk cId="1531729613" sldId="310"/>
            <ac:spMk id="7" creationId="{00000000-0000-0000-0000-000000000000}"/>
          </ac:spMkLst>
        </pc:spChg>
      </pc:sldChg>
      <pc:sldChg chg="modAnim">
        <pc:chgData name="Kevin" userId="647892a95d8db62b" providerId="LiveId" clId="{27CD4004-DD81-4A6F-BFA3-1D2F33C7498F}" dt="2020-12-09T20:44:26.798" v="1235"/>
        <pc:sldMkLst>
          <pc:docMk/>
          <pc:sldMk cId="3236270919" sldId="311"/>
        </pc:sldMkLst>
      </pc:sldChg>
      <pc:sldChg chg="modSp modAnim">
        <pc:chgData name="Kevin" userId="647892a95d8db62b" providerId="LiveId" clId="{27CD4004-DD81-4A6F-BFA3-1D2F33C7498F}" dt="2020-12-09T20:21:49.656" v="1118" actId="5793"/>
        <pc:sldMkLst>
          <pc:docMk/>
          <pc:sldMk cId="2428604133" sldId="316"/>
        </pc:sldMkLst>
        <pc:spChg chg="mod">
          <ac:chgData name="Kevin" userId="647892a95d8db62b" providerId="LiveId" clId="{27CD4004-DD81-4A6F-BFA3-1D2F33C7498F}" dt="2020-12-09T20:21:49.656" v="1118" actId="5793"/>
          <ac:spMkLst>
            <pc:docMk/>
            <pc:sldMk cId="2428604133" sldId="316"/>
            <ac:spMk id="7" creationId="{00000000-0000-0000-0000-000000000000}"/>
          </ac:spMkLst>
        </pc:spChg>
      </pc:sldChg>
      <pc:sldChg chg="modSp mod">
        <pc:chgData name="Kevin" userId="647892a95d8db62b" providerId="LiveId" clId="{27CD4004-DD81-4A6F-BFA3-1D2F33C7498F}" dt="2020-12-09T18:41:22.502" v="75" actId="20577"/>
        <pc:sldMkLst>
          <pc:docMk/>
          <pc:sldMk cId="4170730649" sldId="317"/>
        </pc:sldMkLst>
        <pc:spChg chg="mod">
          <ac:chgData name="Kevin" userId="647892a95d8db62b" providerId="LiveId" clId="{27CD4004-DD81-4A6F-BFA3-1D2F33C7498F}" dt="2020-12-09T18:41:22.502" v="75" actId="20577"/>
          <ac:spMkLst>
            <pc:docMk/>
            <pc:sldMk cId="4170730649" sldId="317"/>
            <ac:spMk id="3" creationId="{571E4926-CCA7-4800-95FF-DCF559F269A3}"/>
          </ac:spMkLst>
        </pc:spChg>
      </pc:sldChg>
      <pc:sldChg chg="modSp mod">
        <pc:chgData name="Kevin" userId="647892a95d8db62b" providerId="LiveId" clId="{27CD4004-DD81-4A6F-BFA3-1D2F33C7498F}" dt="2020-12-09T20:49:37.857" v="1259" actId="313"/>
        <pc:sldMkLst>
          <pc:docMk/>
          <pc:sldMk cId="2947150381" sldId="319"/>
        </pc:sldMkLst>
        <pc:spChg chg="mod">
          <ac:chgData name="Kevin" userId="647892a95d8db62b" providerId="LiveId" clId="{27CD4004-DD81-4A6F-BFA3-1D2F33C7498F}" dt="2020-12-09T20:49:37.857" v="1259" actId="313"/>
          <ac:spMkLst>
            <pc:docMk/>
            <pc:sldMk cId="2947150381" sldId="319"/>
            <ac:spMk id="6" creationId="{3D5C29F4-FFE1-451F-8464-A96842278ED2}"/>
          </ac:spMkLst>
        </pc:spChg>
      </pc:sldChg>
      <pc:sldChg chg="del">
        <pc:chgData name="Kevin" userId="647892a95d8db62b" providerId="LiveId" clId="{27CD4004-DD81-4A6F-BFA3-1D2F33C7498F}" dt="2020-12-09T20:32:20.335" v="1202" actId="47"/>
        <pc:sldMkLst>
          <pc:docMk/>
          <pc:sldMk cId="3058021010" sldId="320"/>
        </pc:sldMkLst>
      </pc:sldChg>
      <pc:sldChg chg="del">
        <pc:chgData name="Kevin" userId="647892a95d8db62b" providerId="LiveId" clId="{27CD4004-DD81-4A6F-BFA3-1D2F33C7498F}" dt="2020-12-09T19:56:57.967" v="1059" actId="47"/>
        <pc:sldMkLst>
          <pc:docMk/>
          <pc:sldMk cId="1687272405" sldId="322"/>
        </pc:sldMkLst>
      </pc:sldChg>
      <pc:sldChg chg="new del">
        <pc:chgData name="Kevin" userId="647892a95d8db62b" providerId="LiveId" clId="{27CD4004-DD81-4A6F-BFA3-1D2F33C7498F}" dt="2020-12-09T18:56:58.394" v="94" actId="47"/>
        <pc:sldMkLst>
          <pc:docMk/>
          <pc:sldMk cId="894088767" sldId="323"/>
        </pc:sldMkLst>
      </pc:sldChg>
      <pc:sldChg chg="modSp add mod modAnim">
        <pc:chgData name="Kevin" userId="647892a95d8db62b" providerId="LiveId" clId="{27CD4004-DD81-4A6F-BFA3-1D2F33C7498F}" dt="2020-12-09T20:22:14.827" v="1119" actId="20577"/>
        <pc:sldMkLst>
          <pc:docMk/>
          <pc:sldMk cId="2064699390" sldId="324"/>
        </pc:sldMkLst>
        <pc:spChg chg="mod">
          <ac:chgData name="Kevin" userId="647892a95d8db62b" providerId="LiveId" clId="{27CD4004-DD81-4A6F-BFA3-1D2F33C7498F}" dt="2020-12-09T20:22:14.827" v="1119" actId="20577"/>
          <ac:spMkLst>
            <pc:docMk/>
            <pc:sldMk cId="2064699390" sldId="324"/>
            <ac:spMk id="7" creationId="{00000000-0000-0000-0000-000000000000}"/>
          </ac:spMkLst>
        </pc:spChg>
      </pc:sldChg>
      <pc:sldChg chg="addSp delSp modSp add mod delAnim">
        <pc:chgData name="Kevin" userId="647892a95d8db62b" providerId="LiveId" clId="{27CD4004-DD81-4A6F-BFA3-1D2F33C7498F}" dt="2020-12-09T20:23:50.447" v="1185" actId="20577"/>
        <pc:sldMkLst>
          <pc:docMk/>
          <pc:sldMk cId="1266636430" sldId="325"/>
        </pc:sldMkLst>
        <pc:spChg chg="add del mod">
          <ac:chgData name="Kevin" userId="647892a95d8db62b" providerId="LiveId" clId="{27CD4004-DD81-4A6F-BFA3-1D2F33C7498F}" dt="2020-12-09T18:59:03.977" v="114" actId="478"/>
          <ac:spMkLst>
            <pc:docMk/>
            <pc:sldMk cId="1266636430" sldId="325"/>
            <ac:spMk id="3" creationId="{C0911E09-B7B0-40DF-AFE5-0FF01903B3F3}"/>
          </ac:spMkLst>
        </pc:spChg>
        <pc:spChg chg="add mod">
          <ac:chgData name="Kevin" userId="647892a95d8db62b" providerId="LiveId" clId="{27CD4004-DD81-4A6F-BFA3-1D2F33C7498F}" dt="2020-12-09T20:23:50.447" v="1185" actId="20577"/>
          <ac:spMkLst>
            <pc:docMk/>
            <pc:sldMk cId="1266636430" sldId="325"/>
            <ac:spMk id="6" creationId="{D2BDE789-1414-49A4-9BE6-28C278C5FD00}"/>
          </ac:spMkLst>
        </pc:spChg>
        <pc:spChg chg="del">
          <ac:chgData name="Kevin" userId="647892a95d8db62b" providerId="LiveId" clId="{27CD4004-DD81-4A6F-BFA3-1D2F33C7498F}" dt="2020-12-09T18:58:59.261" v="111" actId="478"/>
          <ac:spMkLst>
            <pc:docMk/>
            <pc:sldMk cId="1266636430" sldId="325"/>
            <ac:spMk id="7" creationId="{00000000-0000-0000-0000-000000000000}"/>
          </ac:spMkLst>
        </pc:spChg>
        <pc:spChg chg="mod">
          <ac:chgData name="Kevin" userId="647892a95d8db62b" providerId="LiveId" clId="{27CD4004-DD81-4A6F-BFA3-1D2F33C7498F}" dt="2020-12-09T18:58:56.090" v="110" actId="20577"/>
          <ac:spMkLst>
            <pc:docMk/>
            <pc:sldMk cId="1266636430" sldId="325"/>
            <ac:spMk id="13" creationId="{00000000-0000-0000-0000-000000000000}"/>
          </ac:spMkLst>
        </pc:spChg>
        <pc:picChg chg="add del mod">
          <ac:chgData name="Kevin" userId="647892a95d8db62b" providerId="LiveId" clId="{27CD4004-DD81-4A6F-BFA3-1D2F33C7498F}" dt="2020-12-09T19:01:18.473" v="118" actId="478"/>
          <ac:picMkLst>
            <pc:docMk/>
            <pc:sldMk cId="1266636430" sldId="325"/>
            <ac:picMk id="1026" creationId="{2D8F323C-B729-48E8-B3EE-50319A575E32}"/>
          </ac:picMkLst>
        </pc:picChg>
        <pc:picChg chg="add mod">
          <ac:chgData name="Kevin" userId="647892a95d8db62b" providerId="LiveId" clId="{27CD4004-DD81-4A6F-BFA3-1D2F33C7498F}" dt="2020-12-09T19:01:24.949" v="122" actId="1076"/>
          <ac:picMkLst>
            <pc:docMk/>
            <pc:sldMk cId="1266636430" sldId="325"/>
            <ac:picMk id="1028" creationId="{FFA853EA-1F47-41C8-8B8B-1751D9F2037F}"/>
          </ac:picMkLst>
        </pc:picChg>
        <pc:picChg chg="add mod">
          <ac:chgData name="Kevin" userId="647892a95d8db62b" providerId="LiveId" clId="{27CD4004-DD81-4A6F-BFA3-1D2F33C7498F}" dt="2020-12-09T19:01:46.424" v="125" actId="1076"/>
          <ac:picMkLst>
            <pc:docMk/>
            <pc:sldMk cId="1266636430" sldId="325"/>
            <ac:picMk id="1030" creationId="{3333B1BB-6D7F-4C6C-824E-B8B450AB5739}"/>
          </ac:picMkLst>
        </pc:picChg>
      </pc:sldChg>
      <pc:sldChg chg="add del">
        <pc:chgData name="Kevin" userId="647892a95d8db62b" providerId="LiveId" clId="{27CD4004-DD81-4A6F-BFA3-1D2F33C7498F}" dt="2020-12-09T19:08:37.396" v="218" actId="2696"/>
        <pc:sldMkLst>
          <pc:docMk/>
          <pc:sldMk cId="2030096183" sldId="326"/>
        </pc:sldMkLst>
      </pc:sldChg>
      <pc:sldChg chg="add del">
        <pc:chgData name="Kevin" userId="647892a95d8db62b" providerId="LiveId" clId="{27CD4004-DD81-4A6F-BFA3-1D2F33C7498F}" dt="2020-12-09T18:59:00.319" v="113"/>
        <pc:sldMkLst>
          <pc:docMk/>
          <pc:sldMk cId="2369641831" sldId="326"/>
        </pc:sldMkLst>
      </pc:sldChg>
      <pc:sldChg chg="modSp add del modAnim">
        <pc:chgData name="Kevin" userId="647892a95d8db62b" providerId="LiveId" clId="{27CD4004-DD81-4A6F-BFA3-1D2F33C7498F}" dt="2020-12-09T20:24:15.753" v="1187" actId="47"/>
        <pc:sldMkLst>
          <pc:docMk/>
          <pc:sldMk cId="2873487951" sldId="326"/>
        </pc:sldMkLst>
        <pc:spChg chg="mod">
          <ac:chgData name="Kevin" userId="647892a95d8db62b" providerId="LiveId" clId="{27CD4004-DD81-4A6F-BFA3-1D2F33C7498F}" dt="2020-12-09T20:24:12.626" v="1186" actId="6549"/>
          <ac:spMkLst>
            <pc:docMk/>
            <pc:sldMk cId="2873487951" sldId="326"/>
            <ac:spMk id="7" creationId="{00000000-0000-0000-0000-000000000000}"/>
          </ac:spMkLst>
        </pc:spChg>
      </pc:sldChg>
      <pc:sldChg chg="addSp delSp modSp add mod delAnim modAnim">
        <pc:chgData name="Kevin" userId="647892a95d8db62b" providerId="LiveId" clId="{27CD4004-DD81-4A6F-BFA3-1D2F33C7498F}" dt="2020-12-09T20:38:38.841" v="1216"/>
        <pc:sldMkLst>
          <pc:docMk/>
          <pc:sldMk cId="832263079" sldId="327"/>
        </pc:sldMkLst>
        <pc:spChg chg="add del mod">
          <ac:chgData name="Kevin" userId="647892a95d8db62b" providerId="LiveId" clId="{27CD4004-DD81-4A6F-BFA3-1D2F33C7498F}" dt="2020-12-09T19:36:54.530" v="865" actId="478"/>
          <ac:spMkLst>
            <pc:docMk/>
            <pc:sldMk cId="832263079" sldId="327"/>
            <ac:spMk id="5" creationId="{19031CDB-83E2-4DBE-92B9-E34E3EEE501A}"/>
          </ac:spMkLst>
        </pc:spChg>
        <pc:spChg chg="del">
          <ac:chgData name="Kevin" userId="647892a95d8db62b" providerId="LiveId" clId="{27CD4004-DD81-4A6F-BFA3-1D2F33C7498F}" dt="2020-12-09T19:34:41.916" v="819" actId="478"/>
          <ac:spMkLst>
            <pc:docMk/>
            <pc:sldMk cId="832263079" sldId="327"/>
            <ac:spMk id="26" creationId="{5EBB9E11-8076-4BF2-8936-33766F8FD2FF}"/>
          </ac:spMkLst>
        </pc:spChg>
        <pc:spChg chg="add del mod">
          <ac:chgData name="Kevin" userId="647892a95d8db62b" providerId="LiveId" clId="{27CD4004-DD81-4A6F-BFA3-1D2F33C7498F}" dt="2020-12-09T19:36:55.122" v="866" actId="478"/>
          <ac:spMkLst>
            <pc:docMk/>
            <pc:sldMk cId="832263079" sldId="327"/>
            <ac:spMk id="27" creationId="{3A2B9728-6C4E-4F7F-AC9D-6F35D86CEF6F}"/>
          </ac:spMkLst>
        </pc:spChg>
        <pc:spChg chg="del">
          <ac:chgData name="Kevin" userId="647892a95d8db62b" providerId="LiveId" clId="{27CD4004-DD81-4A6F-BFA3-1D2F33C7498F}" dt="2020-12-09T19:34:42.555" v="820" actId="478"/>
          <ac:spMkLst>
            <pc:docMk/>
            <pc:sldMk cId="832263079" sldId="327"/>
            <ac:spMk id="29" creationId="{2B889017-7BE6-417A-811E-288E64ED16E5}"/>
          </ac:spMkLst>
        </pc:spChg>
        <pc:spChg chg="del">
          <ac:chgData name="Kevin" userId="647892a95d8db62b" providerId="LiveId" clId="{27CD4004-DD81-4A6F-BFA3-1D2F33C7498F}" dt="2020-12-09T19:34:48.267" v="824" actId="478"/>
          <ac:spMkLst>
            <pc:docMk/>
            <pc:sldMk cId="832263079" sldId="327"/>
            <ac:spMk id="30" creationId="{B9C4F012-5E4A-491C-9757-8673F58C917B}"/>
          </ac:spMkLst>
        </pc:spChg>
        <pc:spChg chg="del">
          <ac:chgData name="Kevin" userId="647892a95d8db62b" providerId="LiveId" clId="{27CD4004-DD81-4A6F-BFA3-1D2F33C7498F}" dt="2020-12-09T19:34:48.828" v="825" actId="478"/>
          <ac:spMkLst>
            <pc:docMk/>
            <pc:sldMk cId="832263079" sldId="327"/>
            <ac:spMk id="31" creationId="{AE82B4E9-363B-434E-9242-FE2B454DBBB0}"/>
          </ac:spMkLst>
        </pc:spChg>
        <pc:spChg chg="del">
          <ac:chgData name="Kevin" userId="647892a95d8db62b" providerId="LiveId" clId="{27CD4004-DD81-4A6F-BFA3-1D2F33C7498F}" dt="2020-12-09T19:34:49.955" v="826" actId="478"/>
          <ac:spMkLst>
            <pc:docMk/>
            <pc:sldMk cId="832263079" sldId="327"/>
            <ac:spMk id="36" creationId="{EBC3C149-F4B7-46B4-B7F7-DC9A3B7541C2}"/>
          </ac:spMkLst>
        </pc:spChg>
        <pc:spChg chg="del">
          <ac:chgData name="Kevin" userId="647892a95d8db62b" providerId="LiveId" clId="{27CD4004-DD81-4A6F-BFA3-1D2F33C7498F}" dt="2020-12-09T19:34:51.050" v="827" actId="478"/>
          <ac:spMkLst>
            <pc:docMk/>
            <pc:sldMk cId="832263079" sldId="327"/>
            <ac:spMk id="37" creationId="{B3715D01-700B-46E5-B24D-13E62F483C4B}"/>
          </ac:spMkLst>
        </pc:spChg>
        <pc:spChg chg="del">
          <ac:chgData name="Kevin" userId="647892a95d8db62b" providerId="LiveId" clId="{27CD4004-DD81-4A6F-BFA3-1D2F33C7498F}" dt="2020-12-09T19:34:45.436" v="822" actId="478"/>
          <ac:spMkLst>
            <pc:docMk/>
            <pc:sldMk cId="832263079" sldId="327"/>
            <ac:spMk id="38" creationId="{E9D610DD-0268-429E-B2FD-5F226E31EE4B}"/>
          </ac:spMkLst>
        </pc:spChg>
        <pc:spChg chg="del">
          <ac:chgData name="Kevin" userId="647892a95d8db62b" providerId="LiveId" clId="{27CD4004-DD81-4A6F-BFA3-1D2F33C7498F}" dt="2020-12-09T19:34:43.979" v="821" actId="478"/>
          <ac:spMkLst>
            <pc:docMk/>
            <pc:sldMk cId="832263079" sldId="327"/>
            <ac:spMk id="39" creationId="{32F0F1EC-1664-4028-B656-A4A8C52905E6}"/>
          </ac:spMkLst>
        </pc:spChg>
        <pc:graphicFrameChg chg="del">
          <ac:chgData name="Kevin" userId="647892a95d8db62b" providerId="LiveId" clId="{27CD4004-DD81-4A6F-BFA3-1D2F33C7498F}" dt="2020-12-09T19:34:40.680" v="818" actId="478"/>
          <ac:graphicFrameMkLst>
            <pc:docMk/>
            <pc:sldMk cId="832263079" sldId="327"/>
            <ac:graphicFrameMk id="12" creationId="{699CFC34-DB81-427E-8B02-D50DB80619FF}"/>
          </ac:graphicFrameMkLst>
        </pc:graphicFrameChg>
        <pc:graphicFrameChg chg="del">
          <ac:chgData name="Kevin" userId="647892a95d8db62b" providerId="LiveId" clId="{27CD4004-DD81-4A6F-BFA3-1D2F33C7498F}" dt="2020-12-09T19:34:47.143" v="823" actId="478"/>
          <ac:graphicFrameMkLst>
            <pc:docMk/>
            <pc:sldMk cId="832263079" sldId="327"/>
            <ac:graphicFrameMk id="13" creationId="{9DEDF08B-BCA7-4D2C-89C9-0FA4F25F89B9}"/>
          </ac:graphicFrameMkLst>
        </pc:graphicFrameChg>
        <pc:picChg chg="add del mod">
          <ac:chgData name="Kevin" userId="647892a95d8db62b" providerId="LiveId" clId="{27CD4004-DD81-4A6F-BFA3-1D2F33C7498F}" dt="2020-12-09T19:37:35.538" v="882" actId="478"/>
          <ac:picMkLst>
            <pc:docMk/>
            <pc:sldMk cId="832263079" sldId="327"/>
            <ac:picMk id="6" creationId="{88ECAC3D-28BA-4315-808F-64DBE5EA986C}"/>
          </ac:picMkLst>
        </pc:picChg>
        <pc:picChg chg="add mod">
          <ac:chgData name="Kevin" userId="647892a95d8db62b" providerId="LiveId" clId="{27CD4004-DD81-4A6F-BFA3-1D2F33C7498F}" dt="2020-12-09T19:37:35.824" v="883"/>
          <ac:picMkLst>
            <pc:docMk/>
            <pc:sldMk cId="832263079" sldId="327"/>
            <ac:picMk id="42" creationId="{80DAFEB3-02BB-429D-A669-6E8C153B6181}"/>
          </ac:picMkLst>
        </pc:picChg>
      </pc:sldChg>
      <pc:sldChg chg="addSp delSp modSp add mod delAnim modAnim">
        <pc:chgData name="Kevin" userId="647892a95d8db62b" providerId="LiveId" clId="{27CD4004-DD81-4A6F-BFA3-1D2F33C7498F}" dt="2020-12-09T20:38:52.546" v="1222"/>
        <pc:sldMkLst>
          <pc:docMk/>
          <pc:sldMk cId="113908524" sldId="328"/>
        </pc:sldMkLst>
        <pc:spChg chg="del">
          <ac:chgData name="Kevin" userId="647892a95d8db62b" providerId="LiveId" clId="{27CD4004-DD81-4A6F-BFA3-1D2F33C7498F}" dt="2020-12-09T19:41:14.137" v="887" actId="478"/>
          <ac:spMkLst>
            <pc:docMk/>
            <pc:sldMk cId="113908524" sldId="328"/>
            <ac:spMk id="30" creationId="{B9C4F012-5E4A-491C-9757-8673F58C917B}"/>
          </ac:spMkLst>
        </pc:spChg>
        <pc:spChg chg="del">
          <ac:chgData name="Kevin" userId="647892a95d8db62b" providerId="LiveId" clId="{27CD4004-DD81-4A6F-BFA3-1D2F33C7498F}" dt="2020-12-09T19:41:14.648" v="888" actId="478"/>
          <ac:spMkLst>
            <pc:docMk/>
            <pc:sldMk cId="113908524" sldId="328"/>
            <ac:spMk id="31" creationId="{AE82B4E9-363B-434E-9242-FE2B454DBBB0}"/>
          </ac:spMkLst>
        </pc:spChg>
        <pc:spChg chg="del">
          <ac:chgData name="Kevin" userId="647892a95d8db62b" providerId="LiveId" clId="{27CD4004-DD81-4A6F-BFA3-1D2F33C7498F}" dt="2020-12-09T19:41:17.904" v="891" actId="478"/>
          <ac:spMkLst>
            <pc:docMk/>
            <pc:sldMk cId="113908524" sldId="328"/>
            <ac:spMk id="36" creationId="{EBC3C149-F4B7-46B4-B7F7-DC9A3B7541C2}"/>
          </ac:spMkLst>
        </pc:spChg>
        <pc:spChg chg="del mod">
          <ac:chgData name="Kevin" userId="647892a95d8db62b" providerId="LiveId" clId="{27CD4004-DD81-4A6F-BFA3-1D2F33C7498F}" dt="2020-12-09T19:41:16.265" v="890" actId="478"/>
          <ac:spMkLst>
            <pc:docMk/>
            <pc:sldMk cId="113908524" sldId="328"/>
            <ac:spMk id="37" creationId="{B3715D01-700B-46E5-B24D-13E62F483C4B}"/>
          </ac:spMkLst>
        </pc:spChg>
        <pc:graphicFrameChg chg="del">
          <ac:chgData name="Kevin" userId="647892a95d8db62b" providerId="LiveId" clId="{27CD4004-DD81-4A6F-BFA3-1D2F33C7498F}" dt="2020-12-09T19:41:13.107" v="886" actId="478"/>
          <ac:graphicFrameMkLst>
            <pc:docMk/>
            <pc:sldMk cId="113908524" sldId="328"/>
            <ac:graphicFrameMk id="13" creationId="{9DEDF08B-BCA7-4D2C-89C9-0FA4F25F89B9}"/>
          </ac:graphicFrameMkLst>
        </pc:graphicFrameChg>
        <pc:picChg chg="add mod">
          <ac:chgData name="Kevin" userId="647892a95d8db62b" providerId="LiveId" clId="{27CD4004-DD81-4A6F-BFA3-1D2F33C7498F}" dt="2020-12-09T19:37:32.351" v="881"/>
          <ac:picMkLst>
            <pc:docMk/>
            <pc:sldMk cId="113908524" sldId="328"/>
            <ac:picMk id="27" creationId="{30D93AEF-D549-4EA2-BD14-0B883E1CE3C2}"/>
          </ac:picMkLst>
        </pc:picChg>
      </pc:sldChg>
      <pc:sldChg chg="addSp delSp modSp add mod modAnim">
        <pc:chgData name="Kevin" userId="647892a95d8db62b" providerId="LiveId" clId="{27CD4004-DD81-4A6F-BFA3-1D2F33C7498F}" dt="2020-12-09T20:38:57.635" v="1230"/>
        <pc:sldMkLst>
          <pc:docMk/>
          <pc:sldMk cId="3983909707" sldId="329"/>
        </pc:sldMkLst>
        <pc:picChg chg="add del mod">
          <ac:chgData name="Kevin" userId="647892a95d8db62b" providerId="LiveId" clId="{27CD4004-DD81-4A6F-BFA3-1D2F33C7498F}" dt="2020-12-09T19:37:11.333" v="872" actId="21"/>
          <ac:picMkLst>
            <pc:docMk/>
            <pc:sldMk cId="3983909707" sldId="329"/>
            <ac:picMk id="27" creationId="{D46FC7BA-21DA-45F8-8A88-A798A0E3AABD}"/>
          </ac:picMkLst>
        </pc:picChg>
        <pc:picChg chg="add del mod">
          <ac:chgData name="Kevin" userId="647892a95d8db62b" providerId="LiveId" clId="{27CD4004-DD81-4A6F-BFA3-1D2F33C7498F}" dt="2020-12-09T19:37:23.443" v="877" actId="21"/>
          <ac:picMkLst>
            <pc:docMk/>
            <pc:sldMk cId="3983909707" sldId="329"/>
            <ac:picMk id="28" creationId="{3601FF2B-030C-4304-9DA3-8515C33F8FDE}"/>
          </ac:picMkLst>
        </pc:picChg>
        <pc:picChg chg="add del mod">
          <ac:chgData name="Kevin" userId="647892a95d8db62b" providerId="LiveId" clId="{27CD4004-DD81-4A6F-BFA3-1D2F33C7498F}" dt="2020-12-09T19:37:30.487" v="880" actId="21"/>
          <ac:picMkLst>
            <pc:docMk/>
            <pc:sldMk cId="3983909707" sldId="329"/>
            <ac:picMk id="42" creationId="{506FED0A-839C-41DD-A492-34E29A39F1F3}"/>
          </ac:picMkLst>
        </pc:picChg>
      </pc:sldChg>
      <pc:sldChg chg="modSp add mod">
        <pc:chgData name="Kevin" userId="647892a95d8db62b" providerId="LiveId" clId="{27CD4004-DD81-4A6F-BFA3-1D2F33C7498F}" dt="2020-12-09T20:16:44.827" v="1112" actId="114"/>
        <pc:sldMkLst>
          <pc:docMk/>
          <pc:sldMk cId="208724325" sldId="330"/>
        </pc:sldMkLst>
        <pc:spChg chg="mod">
          <ac:chgData name="Kevin" userId="647892a95d8db62b" providerId="LiveId" clId="{27CD4004-DD81-4A6F-BFA3-1D2F33C7498F}" dt="2020-12-09T20:16:44.827" v="1112" actId="114"/>
          <ac:spMkLst>
            <pc:docMk/>
            <pc:sldMk cId="208724325" sldId="330"/>
            <ac:spMk id="3" creationId="{F51B166A-6816-4442-87EC-5CFDDB08FFBB}"/>
          </ac:spMkLst>
        </pc:spChg>
      </pc:sldChg>
    </pc:docChg>
  </pc:docChgLst>
  <pc:docChgLst>
    <pc:chgData name="Kevin Shryock" userId="647892a95d8db62b" providerId="Windows Live" clId="Web-{338E8111-8052-4A4D-BAB7-39DAA09A1246}"/>
    <pc:docChg chg="addSld modSld sldOrd">
      <pc:chgData name="Kevin Shryock" userId="647892a95d8db62b" providerId="Windows Live" clId="Web-{338E8111-8052-4A4D-BAB7-39DAA09A1246}" dt="2020-07-15T23:37:26.117" v="655" actId="20577"/>
      <pc:docMkLst>
        <pc:docMk/>
      </pc:docMkLst>
      <pc:sldChg chg="modSp">
        <pc:chgData name="Kevin Shryock" userId="647892a95d8db62b" providerId="Windows Live" clId="Web-{338E8111-8052-4A4D-BAB7-39DAA09A1246}" dt="2020-07-15T21:55:05.241" v="20" actId="20577"/>
        <pc:sldMkLst>
          <pc:docMk/>
          <pc:sldMk cId="3257086137" sldId="279"/>
        </pc:sldMkLst>
        <pc:spChg chg="mod">
          <ac:chgData name="Kevin Shryock" userId="647892a95d8db62b" providerId="Windows Live" clId="Web-{338E8111-8052-4A4D-BAB7-39DAA09A1246}" dt="2020-07-15T21:55:05.241" v="20" actId="20577"/>
          <ac:spMkLst>
            <pc:docMk/>
            <pc:sldMk cId="3257086137" sldId="279"/>
            <ac:spMk id="6" creationId="{00000000-0000-0000-0000-000000000000}"/>
          </ac:spMkLst>
        </pc:spChg>
      </pc:sldChg>
      <pc:sldChg chg="modSp">
        <pc:chgData name="Kevin Shryock" userId="647892a95d8db62b" providerId="Windows Live" clId="Web-{338E8111-8052-4A4D-BAB7-39DAA09A1246}" dt="2020-07-15T22:02:36.938" v="58" actId="20577"/>
        <pc:sldMkLst>
          <pc:docMk/>
          <pc:sldMk cId="485914254" sldId="312"/>
        </pc:sldMkLst>
        <pc:spChg chg="mod">
          <ac:chgData name="Kevin Shryock" userId="647892a95d8db62b" providerId="Windows Live" clId="Web-{338E8111-8052-4A4D-BAB7-39DAA09A1246}" dt="2020-07-15T22:02:36.938" v="58" actId="20577"/>
          <ac:spMkLst>
            <pc:docMk/>
            <pc:sldMk cId="485914254" sldId="312"/>
            <ac:spMk id="7" creationId="{00000000-0000-0000-0000-000000000000}"/>
          </ac:spMkLst>
        </pc:spChg>
      </pc:sldChg>
      <pc:sldChg chg="delSp modSp new ord">
        <pc:chgData name="Kevin Shryock" userId="647892a95d8db62b" providerId="Windows Live" clId="Web-{338E8111-8052-4A4D-BAB7-39DAA09A1246}" dt="2020-07-15T23:06:39.995" v="498" actId="14100"/>
        <pc:sldMkLst>
          <pc:docMk/>
          <pc:sldMk cId="3098332004" sldId="318"/>
        </pc:sldMkLst>
        <pc:spChg chg="mod">
          <ac:chgData name="Kevin Shryock" userId="647892a95d8db62b" providerId="Windows Live" clId="Web-{338E8111-8052-4A4D-BAB7-39DAA09A1246}" dt="2020-07-15T22:39:07.150" v="83" actId="20577"/>
          <ac:spMkLst>
            <pc:docMk/>
            <pc:sldMk cId="3098332004" sldId="318"/>
            <ac:spMk id="2" creationId="{9A02AD9A-0528-458B-9527-2E9BB3F5B34B}"/>
          </ac:spMkLst>
        </pc:spChg>
        <pc:spChg chg="mod">
          <ac:chgData name="Kevin Shryock" userId="647892a95d8db62b" providerId="Windows Live" clId="Web-{338E8111-8052-4A4D-BAB7-39DAA09A1246}" dt="2020-07-15T23:06:39.995" v="498" actId="14100"/>
          <ac:spMkLst>
            <pc:docMk/>
            <pc:sldMk cId="3098332004" sldId="318"/>
            <ac:spMk id="5" creationId="{E7FF1648-F2FA-40DA-81FA-EE44AA6F4F62}"/>
          </ac:spMkLst>
        </pc:spChg>
        <pc:spChg chg="del">
          <ac:chgData name="Kevin Shryock" userId="647892a95d8db62b" providerId="Windows Live" clId="Web-{338E8111-8052-4A4D-BAB7-39DAA09A1246}" dt="2020-07-15T23:02:11.854" v="87"/>
          <ac:spMkLst>
            <pc:docMk/>
            <pc:sldMk cId="3098332004" sldId="318"/>
            <ac:spMk id="6" creationId="{36FB8516-E1CB-4668-B53D-2C52BC201A4C}"/>
          </ac:spMkLst>
        </pc:spChg>
      </pc:sldChg>
      <pc:sldChg chg="addSp delSp modSp new mod setBg">
        <pc:chgData name="Kevin Shryock" userId="647892a95d8db62b" providerId="Windows Live" clId="Web-{338E8111-8052-4A4D-BAB7-39DAA09A1246}" dt="2020-07-15T23:37:26.117" v="654" actId="20577"/>
        <pc:sldMkLst>
          <pc:docMk/>
          <pc:sldMk cId="2947150381" sldId="319"/>
        </pc:sldMkLst>
        <pc:spChg chg="mod">
          <ac:chgData name="Kevin Shryock" userId="647892a95d8db62b" providerId="Windows Live" clId="Web-{338E8111-8052-4A4D-BAB7-39DAA09A1246}" dt="2020-07-15T23:14:44.199" v="641" actId="1076"/>
          <ac:spMkLst>
            <pc:docMk/>
            <pc:sldMk cId="2947150381" sldId="319"/>
            <ac:spMk id="2" creationId="{7EE83F85-FAC1-46A6-AF93-FA2B63E83771}"/>
          </ac:spMkLst>
        </pc:spChg>
        <pc:spChg chg="mod ord">
          <ac:chgData name="Kevin Shryock" userId="647892a95d8db62b" providerId="Windows Live" clId="Web-{338E8111-8052-4A4D-BAB7-39DAA09A1246}" dt="2020-07-15T23:13:49.575" v="595"/>
          <ac:spMkLst>
            <pc:docMk/>
            <pc:sldMk cId="2947150381" sldId="319"/>
            <ac:spMk id="3" creationId="{8B3BF349-C765-4AE1-BFC4-CA1DE5C011B7}"/>
          </ac:spMkLst>
        </pc:spChg>
        <pc:spChg chg="mod ord">
          <ac:chgData name="Kevin Shryock" userId="647892a95d8db62b" providerId="Windows Live" clId="Web-{338E8111-8052-4A4D-BAB7-39DAA09A1246}" dt="2020-07-15T23:14:48.355" v="642" actId="1076"/>
          <ac:spMkLst>
            <pc:docMk/>
            <pc:sldMk cId="2947150381" sldId="319"/>
            <ac:spMk id="4" creationId="{A81F400A-A406-44CD-B770-26546F35003A}"/>
          </ac:spMkLst>
        </pc:spChg>
        <pc:spChg chg="del">
          <ac:chgData name="Kevin Shryock" userId="647892a95d8db62b" providerId="Windows Live" clId="Web-{338E8111-8052-4A4D-BAB7-39DAA09A1246}" dt="2020-07-15T23:11:59.917" v="500"/>
          <ac:spMkLst>
            <pc:docMk/>
            <pc:sldMk cId="2947150381" sldId="319"/>
            <ac:spMk id="5" creationId="{6D719889-0F97-43CA-92DE-8B403FCED0E1}"/>
          </ac:spMkLst>
        </pc:spChg>
        <pc:spChg chg="mod">
          <ac:chgData name="Kevin Shryock" userId="647892a95d8db62b" providerId="Windows Live" clId="Web-{338E8111-8052-4A4D-BAB7-39DAA09A1246}" dt="2020-07-15T23:37:26.117" v="654" actId="20577"/>
          <ac:spMkLst>
            <pc:docMk/>
            <pc:sldMk cId="2947150381" sldId="319"/>
            <ac:spMk id="6" creationId="{3D5C29F4-FFE1-451F-8464-A96842278ED2}"/>
          </ac:spMkLst>
        </pc:spChg>
        <pc:spChg chg="add del mod">
          <ac:chgData name="Kevin Shryock" userId="647892a95d8db62b" providerId="Windows Live" clId="Web-{338E8111-8052-4A4D-BAB7-39DAA09A1246}" dt="2020-07-15T23:37:17.976" v="649"/>
          <ac:spMkLst>
            <pc:docMk/>
            <pc:sldMk cId="2947150381" sldId="319"/>
            <ac:spMk id="8" creationId="{3CA48EDB-3B3D-4DB7-8F93-96C0150DF65A}"/>
          </ac:spMkLst>
        </pc:spChg>
        <pc:spChg chg="add del">
          <ac:chgData name="Kevin Shryock" userId="647892a95d8db62b" providerId="Windows Live" clId="Web-{338E8111-8052-4A4D-BAB7-39DAA09A1246}" dt="2020-07-15T23:13:49.167" v="594"/>
          <ac:spMkLst>
            <pc:docMk/>
            <pc:sldMk cId="2947150381" sldId="319"/>
            <ac:spMk id="9" creationId="{49AE1604-BB93-4F6D-94D6-F2A6021FC5AD}"/>
          </ac:spMkLst>
        </pc:spChg>
        <pc:spChg chg="add">
          <ac:chgData name="Kevin Shryock" userId="647892a95d8db62b" providerId="Windows Live" clId="Web-{338E8111-8052-4A4D-BAB7-39DAA09A1246}" dt="2020-07-15T23:13:49.575" v="595"/>
          <ac:spMkLst>
            <pc:docMk/>
            <pc:sldMk cId="2947150381" sldId="319"/>
            <ac:spMk id="11" creationId="{F56F5174-31D9-4DBB-AAB7-A1FD7BDB1352}"/>
          </ac:spMkLst>
        </pc:spChg>
        <pc:spChg chg="add del">
          <ac:chgData name="Kevin Shryock" userId="647892a95d8db62b" providerId="Windows Live" clId="Web-{338E8111-8052-4A4D-BAB7-39DAA09A1246}" dt="2020-07-15T23:13:39.246" v="592"/>
          <ac:spMkLst>
            <pc:docMk/>
            <pc:sldMk cId="2947150381" sldId="319"/>
            <ac:spMk id="12" creationId="{DB304A14-32D0-4873-B914-423ED7B8DAFD}"/>
          </ac:spMkLst>
        </pc:spChg>
        <pc:spChg chg="add del">
          <ac:chgData name="Kevin Shryock" userId="647892a95d8db62b" providerId="Windows Live" clId="Web-{338E8111-8052-4A4D-BAB7-39DAA09A1246}" dt="2020-07-15T23:13:39.246" v="592"/>
          <ac:spMkLst>
            <pc:docMk/>
            <pc:sldMk cId="2947150381" sldId="319"/>
            <ac:spMk id="14" creationId="{1D460C86-854F-4FB3-ABC2-E823D8FEB9DB}"/>
          </ac:spMkLst>
        </pc:spChg>
        <pc:spChg chg="add">
          <ac:chgData name="Kevin Shryock" userId="647892a95d8db62b" providerId="Windows Live" clId="Web-{338E8111-8052-4A4D-BAB7-39DAA09A1246}" dt="2020-07-15T23:13:49.575" v="595"/>
          <ac:spMkLst>
            <pc:docMk/>
            <pc:sldMk cId="2947150381" sldId="319"/>
            <ac:spMk id="15" creationId="{F9A95BEE-6BB1-4A28-A8E6-A34B2E42EF87}"/>
          </ac:spMkLst>
        </pc:spChg>
        <pc:spChg chg="add del">
          <ac:chgData name="Kevin Shryock" userId="647892a95d8db62b" providerId="Windows Live" clId="Web-{338E8111-8052-4A4D-BAB7-39DAA09A1246}" dt="2020-07-15T23:13:39.246" v="592"/>
          <ac:spMkLst>
            <pc:docMk/>
            <pc:sldMk cId="2947150381" sldId="319"/>
            <ac:spMk id="16" creationId="{BB48116A-278A-4CC5-89D3-9DE8E8FF1245}"/>
          </ac:spMkLst>
        </pc:spChg>
        <pc:spChg chg="add del">
          <ac:chgData name="Kevin Shryock" userId="647892a95d8db62b" providerId="Windows Live" clId="Web-{338E8111-8052-4A4D-BAB7-39DAA09A1246}" dt="2020-07-15T23:13:49.167" v="594"/>
          <ac:spMkLst>
            <pc:docMk/>
            <pc:sldMk cId="2947150381" sldId="319"/>
            <ac:spMk id="18" creationId="{CBC4F608-B4B8-48C3-9572-C0F061B1CD99}"/>
          </ac:spMkLst>
        </pc:spChg>
        <pc:spChg chg="add del">
          <ac:chgData name="Kevin Shryock" userId="647892a95d8db62b" providerId="Windows Live" clId="Web-{338E8111-8052-4A4D-BAB7-39DAA09A1246}" dt="2020-07-15T23:13:49.167" v="594"/>
          <ac:spMkLst>
            <pc:docMk/>
            <pc:sldMk cId="2947150381" sldId="319"/>
            <ac:spMk id="20" creationId="{1382A32C-5B0C-4B1C-A074-76C6DBCC9F87}"/>
          </ac:spMkLst>
        </pc:spChg>
        <pc:grpChg chg="add del">
          <ac:chgData name="Kevin Shryock" userId="647892a95d8db62b" providerId="Windows Live" clId="Web-{338E8111-8052-4A4D-BAB7-39DAA09A1246}" dt="2020-07-15T23:13:49.167" v="594"/>
          <ac:grpSpMkLst>
            <pc:docMk/>
            <pc:sldMk cId="2947150381" sldId="319"/>
            <ac:grpSpMk id="10" creationId="{A9270323-9616-4384-857D-E86B78272EFE}"/>
          </ac:grpSpMkLst>
        </pc:grpChg>
        <pc:picChg chg="add mod ord">
          <ac:chgData name="Kevin Shryock" userId="647892a95d8db62b" providerId="Windows Live" clId="Web-{338E8111-8052-4A4D-BAB7-39DAA09A1246}" dt="2020-07-15T23:13:49.575" v="595"/>
          <ac:picMkLst>
            <pc:docMk/>
            <pc:sldMk cId="2947150381" sldId="319"/>
            <ac:picMk id="7" creationId="{F5D7FCD3-40BB-4957-9A18-21C8B14156F8}"/>
          </ac:picMkLst>
        </pc:picChg>
        <pc:picChg chg="add">
          <ac:chgData name="Kevin Shryock" userId="647892a95d8db62b" providerId="Windows Live" clId="Web-{338E8111-8052-4A4D-BAB7-39DAA09A1246}" dt="2020-07-15T23:13:49.575" v="595"/>
          <ac:picMkLst>
            <pc:docMk/>
            <pc:sldMk cId="2947150381" sldId="319"/>
            <ac:picMk id="13" creationId="{AE113210-7872-481A-ADE6-3A05CCAF5EB2}"/>
          </ac:picMkLst>
        </pc:picChg>
      </pc:sldChg>
    </pc:docChg>
  </pc:docChgLst>
  <pc:docChgLst>
    <pc:chgData name="Kevin Shryock" userId="647892a95d8db62b" providerId="LiveId" clId="{2620E5DA-E02F-45E8-9EB7-4600E66B179F}"/>
    <pc:docChg chg="undo redo custSel mod addSld delSld modSld sldOrd">
      <pc:chgData name="Kevin Shryock" userId="647892a95d8db62b" providerId="LiveId" clId="{2620E5DA-E02F-45E8-9EB7-4600E66B179F}" dt="2020-07-17T16:49:52.160" v="1253" actId="20577"/>
      <pc:docMkLst>
        <pc:docMk/>
      </pc:docMkLst>
      <pc:sldChg chg="modSp mod">
        <pc:chgData name="Kevin Shryock" userId="647892a95d8db62b" providerId="LiveId" clId="{2620E5DA-E02F-45E8-9EB7-4600E66B179F}" dt="2020-07-17T16:49:52.160" v="1253" actId="20577"/>
        <pc:sldMkLst>
          <pc:docMk/>
          <pc:sldMk cId="3257086137" sldId="279"/>
        </pc:sldMkLst>
        <pc:spChg chg="mod">
          <ac:chgData name="Kevin Shryock" userId="647892a95d8db62b" providerId="LiveId" clId="{2620E5DA-E02F-45E8-9EB7-4600E66B179F}" dt="2020-07-17T16:49:52.160" v="1253" actId="20577"/>
          <ac:spMkLst>
            <pc:docMk/>
            <pc:sldMk cId="3257086137" sldId="279"/>
            <ac:spMk id="6" creationId="{00000000-0000-0000-0000-000000000000}"/>
          </ac:spMkLst>
        </pc:spChg>
      </pc:sldChg>
      <pc:sldChg chg="modSp mod">
        <pc:chgData name="Kevin Shryock" userId="647892a95d8db62b" providerId="LiveId" clId="{2620E5DA-E02F-45E8-9EB7-4600E66B179F}" dt="2020-07-17T14:08:46.802" v="37" actId="20577"/>
        <pc:sldMkLst>
          <pc:docMk/>
          <pc:sldMk cId="120167213" sldId="289"/>
        </pc:sldMkLst>
        <pc:spChg chg="mod">
          <ac:chgData name="Kevin Shryock" userId="647892a95d8db62b" providerId="LiveId" clId="{2620E5DA-E02F-45E8-9EB7-4600E66B179F}" dt="2020-07-17T14:08:46.802" v="37" actId="20577"/>
          <ac:spMkLst>
            <pc:docMk/>
            <pc:sldMk cId="120167213" sldId="289"/>
            <ac:spMk id="10" creationId="{C23D5A6F-95F2-493F-8643-05EC88178538}"/>
          </ac:spMkLst>
        </pc:spChg>
      </pc:sldChg>
      <pc:sldChg chg="delSp modSp mod">
        <pc:chgData name="Kevin Shryock" userId="647892a95d8db62b" providerId="LiveId" clId="{2620E5DA-E02F-45E8-9EB7-4600E66B179F}" dt="2020-07-17T14:32:38.130" v="67" actId="14100"/>
        <pc:sldMkLst>
          <pc:docMk/>
          <pc:sldMk cId="965828475" sldId="292"/>
        </pc:sldMkLst>
        <pc:picChg chg="del">
          <ac:chgData name="Kevin Shryock" userId="647892a95d8db62b" providerId="LiveId" clId="{2620E5DA-E02F-45E8-9EB7-4600E66B179F}" dt="2020-07-17T14:31:38.675" v="59" actId="478"/>
          <ac:picMkLst>
            <pc:docMk/>
            <pc:sldMk cId="965828475" sldId="292"/>
            <ac:picMk id="16" creationId="{DD1CDC5C-F216-4D51-B626-4BC637FE1BCC}"/>
          </ac:picMkLst>
        </pc:picChg>
        <pc:picChg chg="mod modCrop">
          <ac:chgData name="Kevin Shryock" userId="647892a95d8db62b" providerId="LiveId" clId="{2620E5DA-E02F-45E8-9EB7-4600E66B179F}" dt="2020-07-17T14:32:38.130" v="67" actId="14100"/>
          <ac:picMkLst>
            <pc:docMk/>
            <pc:sldMk cId="965828475" sldId="292"/>
            <ac:picMk id="22" creationId="{6787D7F9-C780-4A08-A0A3-77D7DF13FCD2}"/>
          </ac:picMkLst>
        </pc:picChg>
        <pc:picChg chg="del">
          <ac:chgData name="Kevin Shryock" userId="647892a95d8db62b" providerId="LiveId" clId="{2620E5DA-E02F-45E8-9EB7-4600E66B179F}" dt="2020-07-17T14:31:37.175" v="58" actId="478"/>
          <ac:picMkLst>
            <pc:docMk/>
            <pc:sldMk cId="965828475" sldId="292"/>
            <ac:picMk id="23" creationId="{21993F25-E502-45D3-B544-10C3FCABA6CD}"/>
          </ac:picMkLst>
        </pc:picChg>
      </pc:sldChg>
      <pc:sldChg chg="addSp delSp modSp mod modClrScheme delAnim chgLayout">
        <pc:chgData name="Kevin Shryock" userId="647892a95d8db62b" providerId="LiveId" clId="{2620E5DA-E02F-45E8-9EB7-4600E66B179F}" dt="2020-07-17T15:52:43.517" v="333" actId="1582"/>
        <pc:sldMkLst>
          <pc:docMk/>
          <pc:sldMk cId="2406590375" sldId="298"/>
        </pc:sldMkLst>
        <pc:spChg chg="add del mod">
          <ac:chgData name="Kevin Shryock" userId="647892a95d8db62b" providerId="LiveId" clId="{2620E5DA-E02F-45E8-9EB7-4600E66B179F}" dt="2020-07-17T15:38:29.859" v="85" actId="26606"/>
          <ac:spMkLst>
            <pc:docMk/>
            <pc:sldMk cId="2406590375" sldId="298"/>
            <ac:spMk id="2" creationId="{56D13F14-952E-4DAE-B75B-F857C7B8AA8D}"/>
          </ac:spMkLst>
        </pc:spChg>
        <pc:spChg chg="mod ord">
          <ac:chgData name="Kevin Shryock" userId="647892a95d8db62b" providerId="LiveId" clId="{2620E5DA-E02F-45E8-9EB7-4600E66B179F}" dt="2020-07-17T15:38:29.859" v="85" actId="26606"/>
          <ac:spMkLst>
            <pc:docMk/>
            <pc:sldMk cId="2406590375" sldId="298"/>
            <ac:spMk id="3" creationId="{06F2B218-8227-476A-9738-69D838D32351}"/>
          </ac:spMkLst>
        </pc:spChg>
        <pc:spChg chg="mod">
          <ac:chgData name="Kevin Shryock" userId="647892a95d8db62b" providerId="LiveId" clId="{2620E5DA-E02F-45E8-9EB7-4600E66B179F}" dt="2020-07-17T15:38:29.859" v="85" actId="26606"/>
          <ac:spMkLst>
            <pc:docMk/>
            <pc:sldMk cId="2406590375" sldId="298"/>
            <ac:spMk id="4" creationId="{B0E44B8C-A128-4616-9465-B64AA906362E}"/>
          </ac:spMkLst>
        </pc:spChg>
        <pc:spChg chg="add del mod">
          <ac:chgData name="Kevin Shryock" userId="647892a95d8db62b" providerId="LiveId" clId="{2620E5DA-E02F-45E8-9EB7-4600E66B179F}" dt="2020-07-17T15:38:20.891" v="82" actId="478"/>
          <ac:spMkLst>
            <pc:docMk/>
            <pc:sldMk cId="2406590375" sldId="298"/>
            <ac:spMk id="6" creationId="{CB66AA63-BE13-4D3B-BA00-9F3655BD077C}"/>
          </ac:spMkLst>
        </pc:spChg>
        <pc:graphicFrameChg chg="add del">
          <ac:chgData name="Kevin Shryock" userId="647892a95d8db62b" providerId="LiveId" clId="{2620E5DA-E02F-45E8-9EB7-4600E66B179F}" dt="2020-07-17T15:38:24.797" v="83" actId="478"/>
          <ac:graphicFrameMkLst>
            <pc:docMk/>
            <pc:sldMk cId="2406590375" sldId="298"/>
            <ac:graphicFrameMk id="8" creationId="{65803827-D7AD-49F2-BDD9-E7EE944473B3}"/>
          </ac:graphicFrameMkLst>
        </pc:graphicFrameChg>
        <pc:graphicFrameChg chg="del">
          <ac:chgData name="Kevin Shryock" userId="647892a95d8db62b" providerId="LiveId" clId="{2620E5DA-E02F-45E8-9EB7-4600E66B179F}" dt="2020-07-17T15:38:24.797" v="83" actId="478"/>
          <ac:graphicFrameMkLst>
            <pc:docMk/>
            <pc:sldMk cId="2406590375" sldId="298"/>
            <ac:graphicFrameMk id="9" creationId="{5CFB3008-8551-41EE-8D4A-59B0394DB923}"/>
          </ac:graphicFrameMkLst>
        </pc:graphicFrameChg>
        <pc:graphicFrameChg chg="del">
          <ac:chgData name="Kevin Shryock" userId="647892a95d8db62b" providerId="LiveId" clId="{2620E5DA-E02F-45E8-9EB7-4600E66B179F}" dt="2020-07-17T15:38:24.797" v="83" actId="478"/>
          <ac:graphicFrameMkLst>
            <pc:docMk/>
            <pc:sldMk cId="2406590375" sldId="298"/>
            <ac:graphicFrameMk id="10" creationId="{E045F1D3-ACEE-432E-8D50-4CC1624B344B}"/>
          </ac:graphicFrameMkLst>
        </pc:graphicFrameChg>
        <pc:graphicFrameChg chg="add del mod">
          <ac:chgData name="Kevin Shryock" userId="647892a95d8db62b" providerId="LiveId" clId="{2620E5DA-E02F-45E8-9EB7-4600E66B179F}" dt="2020-07-17T15:46:21.744" v="199" actId="478"/>
          <ac:graphicFrameMkLst>
            <pc:docMk/>
            <pc:sldMk cId="2406590375" sldId="298"/>
            <ac:graphicFrameMk id="11" creationId="{5CFB3008-8551-41EE-8D4A-59B0394DB923}"/>
          </ac:graphicFrameMkLst>
        </pc:graphicFrameChg>
        <pc:graphicFrameChg chg="add mod">
          <ac:chgData name="Kevin Shryock" userId="647892a95d8db62b" providerId="LiveId" clId="{2620E5DA-E02F-45E8-9EB7-4600E66B179F}" dt="2020-07-17T15:52:43.517" v="333" actId="1582"/>
          <ac:graphicFrameMkLst>
            <pc:docMk/>
            <pc:sldMk cId="2406590375" sldId="298"/>
            <ac:graphicFrameMk id="12" creationId="{5CFB3008-8551-41EE-8D4A-59B0394DB923}"/>
          </ac:graphicFrameMkLst>
        </pc:graphicFrameChg>
      </pc:sldChg>
      <pc:sldChg chg="addSp delSp modSp mod modClrScheme chgLayout">
        <pc:chgData name="Kevin Shryock" userId="647892a95d8db62b" providerId="LiveId" clId="{2620E5DA-E02F-45E8-9EB7-4600E66B179F}" dt="2020-07-17T16:27:39.015" v="1222" actId="6549"/>
        <pc:sldMkLst>
          <pc:docMk/>
          <pc:sldMk cId="1653366517" sldId="300"/>
        </pc:sldMkLst>
        <pc:spChg chg="mod">
          <ac:chgData name="Kevin Shryock" userId="647892a95d8db62b" providerId="LiveId" clId="{2620E5DA-E02F-45E8-9EB7-4600E66B179F}" dt="2020-07-17T16:26:50.959" v="1178" actId="26606"/>
          <ac:spMkLst>
            <pc:docMk/>
            <pc:sldMk cId="1653366517" sldId="300"/>
            <ac:spMk id="2" creationId="{56D13F14-952E-4DAE-B75B-F857C7B8AA8D}"/>
          </ac:spMkLst>
        </pc:spChg>
        <pc:spChg chg="mod ord">
          <ac:chgData name="Kevin Shryock" userId="647892a95d8db62b" providerId="LiveId" clId="{2620E5DA-E02F-45E8-9EB7-4600E66B179F}" dt="2020-07-17T16:26:50.959" v="1178" actId="26606"/>
          <ac:spMkLst>
            <pc:docMk/>
            <pc:sldMk cId="1653366517" sldId="300"/>
            <ac:spMk id="3" creationId="{06F2B218-8227-476A-9738-69D838D32351}"/>
          </ac:spMkLst>
        </pc:spChg>
        <pc:spChg chg="mod ord">
          <ac:chgData name="Kevin Shryock" userId="647892a95d8db62b" providerId="LiveId" clId="{2620E5DA-E02F-45E8-9EB7-4600E66B179F}" dt="2020-07-17T16:26:50.959" v="1178" actId="26606"/>
          <ac:spMkLst>
            <pc:docMk/>
            <pc:sldMk cId="1653366517" sldId="300"/>
            <ac:spMk id="4" creationId="{B0E44B8C-A128-4616-9465-B64AA906362E}"/>
          </ac:spMkLst>
        </pc:spChg>
        <pc:spChg chg="add mod">
          <ac:chgData name="Kevin Shryock" userId="647892a95d8db62b" providerId="LiveId" clId="{2620E5DA-E02F-45E8-9EB7-4600E66B179F}" dt="2020-07-17T16:27:30.773" v="1212" actId="14100"/>
          <ac:spMkLst>
            <pc:docMk/>
            <pc:sldMk cId="1653366517" sldId="300"/>
            <ac:spMk id="6" creationId="{027D5827-6E8A-4739-8EAA-7CDC344C9B22}"/>
          </ac:spMkLst>
        </pc:spChg>
        <pc:spChg chg="add mod">
          <ac:chgData name="Kevin Shryock" userId="647892a95d8db62b" providerId="LiveId" clId="{2620E5DA-E02F-45E8-9EB7-4600E66B179F}" dt="2020-07-17T16:27:39.015" v="1222" actId="6549"/>
          <ac:spMkLst>
            <pc:docMk/>
            <pc:sldMk cId="1653366517" sldId="300"/>
            <ac:spMk id="7" creationId="{2A135552-170D-4A1A-8AEA-DB5BBA5CC444}"/>
          </ac:spMkLst>
        </pc:spChg>
        <pc:graphicFrameChg chg="del">
          <ac:chgData name="Kevin Shryock" userId="647892a95d8db62b" providerId="LiveId" clId="{2620E5DA-E02F-45E8-9EB7-4600E66B179F}" dt="2020-07-17T16:26:47.871" v="1176" actId="478"/>
          <ac:graphicFrameMkLst>
            <pc:docMk/>
            <pc:sldMk cId="1653366517" sldId="300"/>
            <ac:graphicFrameMk id="9" creationId="{7F7A064D-4C38-45A3-9BAC-71A0F33AA3BE}"/>
          </ac:graphicFrameMkLst>
        </pc:graphicFrameChg>
        <pc:picChg chg="add mod">
          <ac:chgData name="Kevin Shryock" userId="647892a95d8db62b" providerId="LiveId" clId="{2620E5DA-E02F-45E8-9EB7-4600E66B179F}" dt="2020-07-17T16:27:14.446" v="1183" actId="1076"/>
          <ac:picMkLst>
            <pc:docMk/>
            <pc:sldMk cId="1653366517" sldId="300"/>
            <ac:picMk id="5" creationId="{3EBBDBBC-2E53-42CC-8398-157A33C2151F}"/>
          </ac:picMkLst>
        </pc:picChg>
      </pc:sldChg>
      <pc:sldChg chg="addSp delSp modSp add del mod modAnim">
        <pc:chgData name="Kevin Shryock" userId="647892a95d8db62b" providerId="LiveId" clId="{2620E5DA-E02F-45E8-9EB7-4600E66B179F}" dt="2020-07-17T16:26:14.975" v="1175" actId="47"/>
        <pc:sldMkLst>
          <pc:docMk/>
          <pc:sldMk cId="2191704458" sldId="304"/>
        </pc:sldMkLst>
        <pc:spChg chg="add del mod">
          <ac:chgData name="Kevin Shryock" userId="647892a95d8db62b" providerId="LiveId" clId="{2620E5DA-E02F-45E8-9EB7-4600E66B179F}" dt="2020-07-17T16:12:13.021" v="724" actId="478"/>
          <ac:spMkLst>
            <pc:docMk/>
            <pc:sldMk cId="2191704458" sldId="304"/>
            <ac:spMk id="11" creationId="{321A570A-803E-46CF-8EBF-7E58037EE68A}"/>
          </ac:spMkLst>
        </pc:spChg>
        <pc:spChg chg="add del mod">
          <ac:chgData name="Kevin Shryock" userId="647892a95d8db62b" providerId="LiveId" clId="{2620E5DA-E02F-45E8-9EB7-4600E66B179F}" dt="2020-07-17T16:12:20.568" v="726"/>
          <ac:spMkLst>
            <pc:docMk/>
            <pc:sldMk cId="2191704458" sldId="304"/>
            <ac:spMk id="12" creationId="{7B2CC01D-37A7-4FC5-B1BC-5D12BAD4D5DF}"/>
          </ac:spMkLst>
        </pc:spChg>
        <pc:spChg chg="add mod">
          <ac:chgData name="Kevin Shryock" userId="647892a95d8db62b" providerId="LiveId" clId="{2620E5DA-E02F-45E8-9EB7-4600E66B179F}" dt="2020-07-17T16:20:24.615" v="903" actId="21"/>
          <ac:spMkLst>
            <pc:docMk/>
            <pc:sldMk cId="2191704458" sldId="304"/>
            <ac:spMk id="13" creationId="{1A882D5E-8D7C-41D1-9A9E-9583E3F508A2}"/>
          </ac:spMkLst>
        </pc:spChg>
        <pc:graphicFrameChg chg="add del">
          <ac:chgData name="Kevin Shryock" userId="647892a95d8db62b" providerId="LiveId" clId="{2620E5DA-E02F-45E8-9EB7-4600E66B179F}" dt="2020-07-17T16:06:29.190" v="421" actId="22"/>
          <ac:graphicFrameMkLst>
            <pc:docMk/>
            <pc:sldMk cId="2191704458" sldId="304"/>
            <ac:graphicFrameMk id="5" creationId="{33F40C42-70CA-4B4A-B0D1-B2096AB6FD2F}"/>
          </ac:graphicFrameMkLst>
        </pc:graphicFrameChg>
        <pc:graphicFrameChg chg="add del">
          <ac:chgData name="Kevin Shryock" userId="647892a95d8db62b" providerId="LiveId" clId="{2620E5DA-E02F-45E8-9EB7-4600E66B179F}" dt="2020-07-17T16:08:03.697" v="454" actId="22"/>
          <ac:graphicFrameMkLst>
            <pc:docMk/>
            <pc:sldMk cId="2191704458" sldId="304"/>
            <ac:graphicFrameMk id="6" creationId="{B26E1C21-DD0B-4A9E-BB3A-1682650159BF}"/>
          </ac:graphicFrameMkLst>
        </pc:graphicFrameChg>
        <pc:graphicFrameChg chg="del mod">
          <ac:chgData name="Kevin Shryock" userId="647892a95d8db62b" providerId="LiveId" clId="{2620E5DA-E02F-45E8-9EB7-4600E66B179F}" dt="2020-07-17T16:09:46.656" v="488" actId="478"/>
          <ac:graphicFrameMkLst>
            <pc:docMk/>
            <pc:sldMk cId="2191704458" sldId="304"/>
            <ac:graphicFrameMk id="8" creationId="{77795747-5194-4829-830F-AB4B92ED6DAA}"/>
          </ac:graphicFrameMkLst>
        </pc:graphicFrameChg>
        <pc:graphicFrameChg chg="del">
          <ac:chgData name="Kevin Shryock" userId="647892a95d8db62b" providerId="LiveId" clId="{2620E5DA-E02F-45E8-9EB7-4600E66B179F}" dt="2020-07-17T16:04:06.713" v="334" actId="478"/>
          <ac:graphicFrameMkLst>
            <pc:docMk/>
            <pc:sldMk cId="2191704458" sldId="304"/>
            <ac:graphicFrameMk id="9" creationId="{CB42EF38-F3D4-44BB-96F2-9F3668DA2B0A}"/>
          </ac:graphicFrameMkLst>
        </pc:graphicFrameChg>
      </pc:sldChg>
      <pc:sldChg chg="del">
        <pc:chgData name="Kevin Shryock" userId="647892a95d8db62b" providerId="LiveId" clId="{2620E5DA-E02F-45E8-9EB7-4600E66B179F}" dt="2020-07-17T16:28:15.295" v="1223" actId="47"/>
        <pc:sldMkLst>
          <pc:docMk/>
          <pc:sldMk cId="2810373897" sldId="306"/>
        </pc:sldMkLst>
      </pc:sldChg>
      <pc:sldChg chg="addSp delSp modSp mod modClrScheme chgLayout">
        <pc:chgData name="Kevin Shryock" userId="647892a95d8db62b" providerId="LiveId" clId="{2620E5DA-E02F-45E8-9EB7-4600E66B179F}" dt="2020-07-17T16:32:37.233" v="1240" actId="5793"/>
        <pc:sldMkLst>
          <pc:docMk/>
          <pc:sldMk cId="3236270919" sldId="311"/>
        </pc:sldMkLst>
        <pc:spChg chg="mod">
          <ac:chgData name="Kevin Shryock" userId="647892a95d8db62b" providerId="LiveId" clId="{2620E5DA-E02F-45E8-9EB7-4600E66B179F}" dt="2020-07-17T16:32:10.734" v="1232" actId="26606"/>
          <ac:spMkLst>
            <pc:docMk/>
            <pc:sldMk cId="3236270919" sldId="311"/>
            <ac:spMk id="2" creationId="{36182378-31AB-43AC-8DD1-334DCD40EA6C}"/>
          </ac:spMkLst>
        </pc:spChg>
        <pc:spChg chg="mod ord">
          <ac:chgData name="Kevin Shryock" userId="647892a95d8db62b" providerId="LiveId" clId="{2620E5DA-E02F-45E8-9EB7-4600E66B179F}" dt="2020-07-17T16:32:10.734" v="1232" actId="26606"/>
          <ac:spMkLst>
            <pc:docMk/>
            <pc:sldMk cId="3236270919" sldId="311"/>
            <ac:spMk id="3" creationId="{AAAFCEF5-EC4A-4A7E-A0C4-C86EF0BFC9EB}"/>
          </ac:spMkLst>
        </pc:spChg>
        <pc:spChg chg="mod ord">
          <ac:chgData name="Kevin Shryock" userId="647892a95d8db62b" providerId="LiveId" clId="{2620E5DA-E02F-45E8-9EB7-4600E66B179F}" dt="2020-07-17T16:32:10.734" v="1232" actId="26606"/>
          <ac:spMkLst>
            <pc:docMk/>
            <pc:sldMk cId="3236270919" sldId="311"/>
            <ac:spMk id="4" creationId="{C1C1A2E8-AD50-4D31-AB47-BE9B123322BC}"/>
          </ac:spMkLst>
        </pc:spChg>
        <pc:spChg chg="add del mod">
          <ac:chgData name="Kevin Shryock" userId="647892a95d8db62b" providerId="LiveId" clId="{2620E5DA-E02F-45E8-9EB7-4600E66B179F}" dt="2020-07-17T16:32:10.734" v="1232" actId="26606"/>
          <ac:spMkLst>
            <pc:docMk/>
            <pc:sldMk cId="3236270919" sldId="311"/>
            <ac:spMk id="5" creationId="{05AF4867-4A49-49AF-9C0C-A5E2BC1A170E}"/>
          </ac:spMkLst>
        </pc:spChg>
        <pc:spChg chg="del">
          <ac:chgData name="Kevin Shryock" userId="647892a95d8db62b" providerId="LiveId" clId="{2620E5DA-E02F-45E8-9EB7-4600E66B179F}" dt="2020-07-17T16:31:50.557" v="1226" actId="478"/>
          <ac:spMkLst>
            <pc:docMk/>
            <pc:sldMk cId="3236270919" sldId="311"/>
            <ac:spMk id="6" creationId="{228CBA79-F15C-4097-A3D8-F140EB1BCDC2}"/>
          </ac:spMkLst>
        </pc:spChg>
        <pc:spChg chg="add del mod">
          <ac:chgData name="Kevin Shryock" userId="647892a95d8db62b" providerId="LiveId" clId="{2620E5DA-E02F-45E8-9EB7-4600E66B179F}" dt="2020-07-17T16:31:51.854" v="1227" actId="478"/>
          <ac:spMkLst>
            <pc:docMk/>
            <pc:sldMk cId="3236270919" sldId="311"/>
            <ac:spMk id="8" creationId="{05310313-107E-4CB3-B727-D28110CEC3E7}"/>
          </ac:spMkLst>
        </pc:spChg>
        <pc:spChg chg="add mod">
          <ac:chgData name="Kevin Shryock" userId="647892a95d8db62b" providerId="LiveId" clId="{2620E5DA-E02F-45E8-9EB7-4600E66B179F}" dt="2020-07-17T16:32:37.233" v="1240" actId="5793"/>
          <ac:spMkLst>
            <pc:docMk/>
            <pc:sldMk cId="3236270919" sldId="311"/>
            <ac:spMk id="9" creationId="{05AF4867-4A49-49AF-9C0C-A5E2BC1A170E}"/>
          </ac:spMkLst>
        </pc:spChg>
        <pc:spChg chg="add del mod">
          <ac:chgData name="Kevin Shryock" userId="647892a95d8db62b" providerId="LiveId" clId="{2620E5DA-E02F-45E8-9EB7-4600E66B179F}" dt="2020-07-17T16:32:13.234" v="1233" actId="478"/>
          <ac:spMkLst>
            <pc:docMk/>
            <pc:sldMk cId="3236270919" sldId="311"/>
            <ac:spMk id="10" creationId="{43602222-B233-4D27-BF47-9936F171024D}"/>
          </ac:spMkLst>
        </pc:spChg>
        <pc:graphicFrameChg chg="add del mod">
          <ac:chgData name="Kevin Shryock" userId="647892a95d8db62b" providerId="LiveId" clId="{2620E5DA-E02F-45E8-9EB7-4600E66B179F}" dt="2020-07-17T16:32:10.719" v="1231" actId="26606"/>
          <ac:graphicFrameMkLst>
            <pc:docMk/>
            <pc:sldMk cId="3236270919" sldId="311"/>
            <ac:graphicFrameMk id="7" creationId="{C2955AAD-67B2-4C80-A2B4-7B92F91933CF}"/>
          </ac:graphicFrameMkLst>
        </pc:graphicFrameChg>
      </pc:sldChg>
      <pc:sldChg chg="ord">
        <pc:chgData name="Kevin Shryock" userId="647892a95d8db62b" providerId="LiveId" clId="{2620E5DA-E02F-45E8-9EB7-4600E66B179F}" dt="2020-07-17T14:15:19.360" v="39"/>
        <pc:sldMkLst>
          <pc:docMk/>
          <pc:sldMk cId="4170730649" sldId="317"/>
        </pc:sldMkLst>
      </pc:sldChg>
      <pc:sldChg chg="addSp delSp modSp mod ord modClrScheme chgLayout">
        <pc:chgData name="Kevin Shryock" userId="647892a95d8db62b" providerId="LiveId" clId="{2620E5DA-E02F-45E8-9EB7-4600E66B179F}" dt="2020-07-17T16:33:57.983" v="1241" actId="26606"/>
        <pc:sldMkLst>
          <pc:docMk/>
          <pc:sldMk cId="3098332004" sldId="318"/>
        </pc:sldMkLst>
        <pc:spChg chg="mod">
          <ac:chgData name="Kevin Shryock" userId="647892a95d8db62b" providerId="LiveId" clId="{2620E5DA-E02F-45E8-9EB7-4600E66B179F}" dt="2020-07-17T16:33:57.983" v="1241" actId="26606"/>
          <ac:spMkLst>
            <pc:docMk/>
            <pc:sldMk cId="3098332004" sldId="318"/>
            <ac:spMk id="2" creationId="{9A02AD9A-0528-458B-9527-2E9BB3F5B34B}"/>
          </ac:spMkLst>
        </pc:spChg>
        <pc:spChg chg="mod ord">
          <ac:chgData name="Kevin Shryock" userId="647892a95d8db62b" providerId="LiveId" clId="{2620E5DA-E02F-45E8-9EB7-4600E66B179F}" dt="2020-07-17T16:33:57.983" v="1241" actId="26606"/>
          <ac:spMkLst>
            <pc:docMk/>
            <pc:sldMk cId="3098332004" sldId="318"/>
            <ac:spMk id="3" creationId="{19A08DC2-20BC-4167-A140-67986BE4BAFA}"/>
          </ac:spMkLst>
        </pc:spChg>
        <pc:spChg chg="mod">
          <ac:chgData name="Kevin Shryock" userId="647892a95d8db62b" providerId="LiveId" clId="{2620E5DA-E02F-45E8-9EB7-4600E66B179F}" dt="2020-07-17T16:33:57.983" v="1241" actId="26606"/>
          <ac:spMkLst>
            <pc:docMk/>
            <pc:sldMk cId="3098332004" sldId="318"/>
            <ac:spMk id="4" creationId="{C12CAB46-0766-4CC4-945D-B7104F126DD3}"/>
          </ac:spMkLst>
        </pc:spChg>
        <pc:spChg chg="del">
          <ac:chgData name="Kevin Shryock" userId="647892a95d8db62b" providerId="LiveId" clId="{2620E5DA-E02F-45E8-9EB7-4600E66B179F}" dt="2020-07-17T16:33:57.983" v="1241" actId="26606"/>
          <ac:spMkLst>
            <pc:docMk/>
            <pc:sldMk cId="3098332004" sldId="318"/>
            <ac:spMk id="5" creationId="{E7FF1648-F2FA-40DA-81FA-EE44AA6F4F62}"/>
          </ac:spMkLst>
        </pc:spChg>
        <pc:graphicFrameChg chg="add mod">
          <ac:chgData name="Kevin Shryock" userId="647892a95d8db62b" providerId="LiveId" clId="{2620E5DA-E02F-45E8-9EB7-4600E66B179F}" dt="2020-07-17T16:33:57.983" v="1241" actId="26606"/>
          <ac:graphicFrameMkLst>
            <pc:docMk/>
            <pc:sldMk cId="3098332004" sldId="318"/>
            <ac:graphicFrameMk id="7" creationId="{1D50D981-BFD9-4B10-A3D5-55490E28DE2A}"/>
          </ac:graphicFrameMkLst>
        </pc:graphicFrameChg>
      </pc:sldChg>
      <pc:sldChg chg="delSp modSp add mod ord">
        <pc:chgData name="Kevin Shryock" userId="647892a95d8db62b" providerId="LiveId" clId="{2620E5DA-E02F-45E8-9EB7-4600E66B179F}" dt="2020-07-17T14:31:34.941" v="57"/>
        <pc:sldMkLst>
          <pc:docMk/>
          <pc:sldMk cId="3058021010" sldId="320"/>
        </pc:sldMkLst>
        <pc:picChg chg="mod modCrop">
          <ac:chgData name="Kevin Shryock" userId="647892a95d8db62b" providerId="LiveId" clId="{2620E5DA-E02F-45E8-9EB7-4600E66B179F}" dt="2020-07-17T14:31:24.239" v="55" actId="1076"/>
          <ac:picMkLst>
            <pc:docMk/>
            <pc:sldMk cId="3058021010" sldId="320"/>
            <ac:picMk id="16" creationId="{DD1CDC5C-F216-4D51-B626-4BC637FE1BCC}"/>
          </ac:picMkLst>
        </pc:picChg>
        <pc:picChg chg="del">
          <ac:chgData name="Kevin Shryock" userId="647892a95d8db62b" providerId="LiveId" clId="{2620E5DA-E02F-45E8-9EB7-4600E66B179F}" dt="2020-07-17T14:28:45.574" v="42" actId="478"/>
          <ac:picMkLst>
            <pc:docMk/>
            <pc:sldMk cId="3058021010" sldId="320"/>
            <ac:picMk id="22" creationId="{6787D7F9-C780-4A08-A0A3-77D7DF13FCD2}"/>
          </ac:picMkLst>
        </pc:picChg>
        <pc:picChg chg="del">
          <ac:chgData name="Kevin Shryock" userId="647892a95d8db62b" providerId="LiveId" clId="{2620E5DA-E02F-45E8-9EB7-4600E66B179F}" dt="2020-07-17T14:28:44.137" v="41" actId="478"/>
          <ac:picMkLst>
            <pc:docMk/>
            <pc:sldMk cId="3058021010" sldId="320"/>
            <ac:picMk id="23" creationId="{21993F25-E502-45D3-B544-10C3FCABA6CD}"/>
          </ac:picMkLst>
        </pc:picChg>
      </pc:sldChg>
      <pc:sldChg chg="delSp modSp add mod ord">
        <pc:chgData name="Kevin Shryock" userId="647892a95d8db62b" providerId="LiveId" clId="{2620E5DA-E02F-45E8-9EB7-4600E66B179F}" dt="2020-07-17T14:33:48.610" v="79" actId="1582"/>
        <pc:sldMkLst>
          <pc:docMk/>
          <pc:sldMk cId="1483013160" sldId="321"/>
        </pc:sldMkLst>
        <pc:picChg chg="del">
          <ac:chgData name="Kevin Shryock" userId="647892a95d8db62b" providerId="LiveId" clId="{2620E5DA-E02F-45E8-9EB7-4600E66B179F}" dt="2020-07-17T14:33:12.175" v="71" actId="478"/>
          <ac:picMkLst>
            <pc:docMk/>
            <pc:sldMk cId="1483013160" sldId="321"/>
            <ac:picMk id="16" creationId="{DD1CDC5C-F216-4D51-B626-4BC637FE1BCC}"/>
          </ac:picMkLst>
        </pc:picChg>
        <pc:picChg chg="del">
          <ac:chgData name="Kevin Shryock" userId="647892a95d8db62b" providerId="LiveId" clId="{2620E5DA-E02F-45E8-9EB7-4600E66B179F}" dt="2020-07-17T14:33:13.706" v="72" actId="478"/>
          <ac:picMkLst>
            <pc:docMk/>
            <pc:sldMk cId="1483013160" sldId="321"/>
            <ac:picMk id="19" creationId="{1ECA7941-92E3-49F3-8182-7B348032F9AC}"/>
          </ac:picMkLst>
        </pc:picChg>
        <pc:picChg chg="mod">
          <ac:chgData name="Kevin Shryock" userId="647892a95d8db62b" providerId="LiveId" clId="{2620E5DA-E02F-45E8-9EB7-4600E66B179F}" dt="2020-07-17T14:33:48.610" v="79" actId="1582"/>
          <ac:picMkLst>
            <pc:docMk/>
            <pc:sldMk cId="1483013160" sldId="321"/>
            <ac:picMk id="21" creationId="{2CD6AA1A-DFEA-4835-9F0A-1C3DD500E376}"/>
          </ac:picMkLst>
        </pc:picChg>
      </pc:sldChg>
      <pc:sldChg chg="modSp new mod modAnim">
        <pc:chgData name="Kevin Shryock" userId="647892a95d8db62b" providerId="LiveId" clId="{2620E5DA-E02F-45E8-9EB7-4600E66B179F}" dt="2020-07-17T16:26:13.943" v="1174" actId="14100"/>
        <pc:sldMkLst>
          <pc:docMk/>
          <pc:sldMk cId="1687272405" sldId="322"/>
        </pc:sldMkLst>
        <pc:spChg chg="mod">
          <ac:chgData name="Kevin Shryock" userId="647892a95d8db62b" providerId="LiveId" clId="{2620E5DA-E02F-45E8-9EB7-4600E66B179F}" dt="2020-07-17T16:20:11.116" v="894"/>
          <ac:spMkLst>
            <pc:docMk/>
            <pc:sldMk cId="1687272405" sldId="322"/>
            <ac:spMk id="2" creationId="{29A1885C-1F62-4528-9A95-365C6F98AD75}"/>
          </ac:spMkLst>
        </pc:spChg>
        <pc:spChg chg="mod">
          <ac:chgData name="Kevin Shryock" userId="647892a95d8db62b" providerId="LiveId" clId="{2620E5DA-E02F-45E8-9EB7-4600E66B179F}" dt="2020-07-17T16:26:13.943" v="1174" actId="14100"/>
          <ac:spMkLst>
            <pc:docMk/>
            <pc:sldMk cId="1687272405" sldId="322"/>
            <ac:spMk id="3" creationId="{A6D07033-767B-4AAF-BD59-101EB5D29EF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47892a95d8db62b/Documents/Academics/Student-ing/Math%20699-%20Thesis/Thesis%20Final%20Analysi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47892a95d8db62b/Documents/Academics/Student-ing/Math%20699-%20Thesis/Thesis%20Final%20Analysi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OneDrive\Documents\Academics\Student-ing\Math%20699-%20Thesis\Thesis%20Final%20Analysi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79206526226986E-2"/>
          <c:y val="5.7829818931129776E-2"/>
          <c:w val="0.4364686799336418"/>
          <c:h val="0.57313274903060973"/>
        </c:manualLayout>
      </c:layout>
      <c:pieChart>
        <c:varyColors val="1"/>
        <c:ser>
          <c:idx val="0"/>
          <c:order val="0"/>
          <c:tx>
            <c:strRef>
              <c:f>'Opt-in Rate'!$B$6</c:f>
              <c:strCache>
                <c:ptCount val="1"/>
                <c:pt idx="0">
                  <c:v>Fall 2019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0A-4565-BDD9-89518FED5931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0A-4565-BDD9-89518FED5931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0A-4565-BDD9-89518FED59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0A-4565-BDD9-89518FED59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'Opt-in Rate'!$C$5:$F$5</c:f>
              <c:strCache>
                <c:ptCount val="4"/>
                <c:pt idx="0">
                  <c:v>Opt-in</c:v>
                </c:pt>
                <c:pt idx="1">
                  <c:v>Switched in</c:v>
                </c:pt>
                <c:pt idx="2">
                  <c:v>Switched Out</c:v>
                </c:pt>
                <c:pt idx="3">
                  <c:v>Opt-out</c:v>
                </c:pt>
              </c:strCache>
            </c:strRef>
          </c:cat>
          <c:val>
            <c:numRef>
              <c:f>'Opt-in Rate'!$C$6:$F$6</c:f>
              <c:numCache>
                <c:formatCode>General</c:formatCode>
                <c:ptCount val="4"/>
                <c:pt idx="0">
                  <c:v>13</c:v>
                </c:pt>
                <c:pt idx="1">
                  <c:v>1</c:v>
                </c:pt>
                <c:pt idx="2">
                  <c:v>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0A-4565-BDD9-89518FED59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261443513566303"/>
          <c:y val="0.64832235758345602"/>
          <c:w val="0.27447361629512479"/>
          <c:h val="0.35167765424965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 dirty="0"/>
              <a:t>Test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49402357537045"/>
          <c:y val="0.1875"/>
          <c:w val="0.83034637770141928"/>
          <c:h val="0.59453699146981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Scores!$P$34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Scores!$O$43:$O$46</c:f>
              <c:strCache>
                <c:ptCount val="4"/>
                <c:pt idx="0">
                  <c:v>50-100</c:v>
                </c:pt>
                <c:pt idx="1">
                  <c:v>40-50</c:v>
                </c:pt>
                <c:pt idx="2">
                  <c:v>30-40</c:v>
                </c:pt>
                <c:pt idx="3">
                  <c:v>&lt;30</c:v>
                </c:pt>
              </c:strCache>
            </c:strRef>
          </c:cat>
          <c:val>
            <c:numRef>
              <c:f>Scores!$P$43:$P$46</c:f>
              <c:numCache>
                <c:formatCode>0.0</c:formatCode>
                <c:ptCount val="4"/>
                <c:pt idx="0">
                  <c:v>33.333333333333329</c:v>
                </c:pt>
                <c:pt idx="1">
                  <c:v>33.333333333333329</c:v>
                </c:pt>
                <c:pt idx="2">
                  <c:v>20</c:v>
                </c:pt>
                <c:pt idx="3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7-422F-AC07-29234D5890E4}"/>
            </c:ext>
          </c:extLst>
        </c:ser>
        <c:ser>
          <c:idx val="1"/>
          <c:order val="1"/>
          <c:tx>
            <c:strRef>
              <c:f>Scores!$Q$34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Scores!$O$43:$O$46</c:f>
              <c:strCache>
                <c:ptCount val="4"/>
                <c:pt idx="0">
                  <c:v>50-100</c:v>
                </c:pt>
                <c:pt idx="1">
                  <c:v>40-50</c:v>
                </c:pt>
                <c:pt idx="2">
                  <c:v>30-40</c:v>
                </c:pt>
                <c:pt idx="3">
                  <c:v>&lt;30</c:v>
                </c:pt>
              </c:strCache>
            </c:strRef>
          </c:cat>
          <c:val>
            <c:numRef>
              <c:f>Scores!$Q$43:$Q$46</c:f>
              <c:numCache>
                <c:formatCode>0.0</c:formatCode>
                <c:ptCount val="4"/>
                <c:pt idx="0">
                  <c:v>42.857142857142854</c:v>
                </c:pt>
                <c:pt idx="1">
                  <c:v>28.571428571428569</c:v>
                </c:pt>
                <c:pt idx="2">
                  <c:v>14.285714285714285</c:v>
                </c:pt>
                <c:pt idx="3">
                  <c:v>14.285714285714285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7-422F-AC07-29234D589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 dirty="0"/>
              <a:t>Final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87229151992513E-2"/>
          <c:y val="0.19855411455920952"/>
          <c:w val="0.9322554169601498"/>
          <c:h val="0.53223521692141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Scores!$P$34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Scores!$O$51:$O$54</c:f>
              <c:strCache>
                <c:ptCount val="4"/>
                <c:pt idx="0">
                  <c:v>60-100</c:v>
                </c:pt>
                <c:pt idx="1">
                  <c:v>50-60</c:v>
                </c:pt>
                <c:pt idx="2">
                  <c:v>40-50</c:v>
                </c:pt>
                <c:pt idx="3">
                  <c:v>&lt;40</c:v>
                </c:pt>
              </c:strCache>
            </c:strRef>
          </c:cat>
          <c:val>
            <c:numRef>
              <c:f>Scores!$P$51:$P$54</c:f>
              <c:numCache>
                <c:formatCode>0.0</c:formatCode>
                <c:ptCount val="4"/>
                <c:pt idx="0">
                  <c:v>38.461538461538467</c:v>
                </c:pt>
                <c:pt idx="1">
                  <c:v>15.384615384615385</c:v>
                </c:pt>
                <c:pt idx="2">
                  <c:v>38.461538461538467</c:v>
                </c:pt>
                <c:pt idx="3">
                  <c:v>7.6923076923076925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62-4D69-A229-4639139609D1}"/>
            </c:ext>
          </c:extLst>
        </c:ser>
        <c:ser>
          <c:idx val="1"/>
          <c:order val="1"/>
          <c:tx>
            <c:strRef>
              <c:f>Scores!$Q$34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Scores!$O$51:$O$54</c:f>
              <c:strCache>
                <c:ptCount val="4"/>
                <c:pt idx="0">
                  <c:v>60-100</c:v>
                </c:pt>
                <c:pt idx="1">
                  <c:v>50-60</c:v>
                </c:pt>
                <c:pt idx="2">
                  <c:v>40-50</c:v>
                </c:pt>
                <c:pt idx="3">
                  <c:v>&lt;40</c:v>
                </c:pt>
              </c:strCache>
            </c:strRef>
          </c:cat>
          <c:val>
            <c:numRef>
              <c:f>Scores!$Q$51:$Q$54</c:f>
              <c:numCache>
                <c:formatCode>0.0</c:formatCode>
                <c:ptCount val="4"/>
                <c:pt idx="0">
                  <c:v>50</c:v>
                </c:pt>
                <c:pt idx="1">
                  <c:v>16.666666666666664</c:v>
                </c:pt>
                <c:pt idx="2">
                  <c:v>33.333333333333329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62-4D69-A229-463913960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64297513143597"/>
          <c:y val="6.734537623904456E-2"/>
          <c:w val="0.85435514368686449"/>
          <c:h val="0.81655143399828689"/>
        </c:manualLayout>
      </c:layout>
      <c:scatterChart>
        <c:scatterStyle val="lineMarker"/>
        <c:varyColors val="0"/>
        <c:ser>
          <c:idx val="0"/>
          <c:order val="0"/>
          <c:tx>
            <c:strRef>
              <c:f>'[Thesis Final Analysis.xlsx]Scores'!$N$3</c:f>
              <c:strCache>
                <c:ptCount val="1"/>
                <c:pt idx="0">
                  <c:v>SR- All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</a:ln>
              <a:effectLst/>
            </c:spPr>
          </c:marker>
          <c:trendline>
            <c:spPr>
              <a:ln w="57150" cap="rnd">
                <a:solidFill>
                  <a:schemeClr val="accent4"/>
                </a:solidFill>
                <a:prstDash val="sysDash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29505527610643983"/>
                  <c:y val="-0.1584751495855813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Self-Reflection</a:t>
                    </a:r>
                  </a:p>
                </c:rich>
              </c:tx>
              <c:numFmt formatCode="General" sourceLinked="0"/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strRef>
              <c:f>'[Thesis Final Analysis.xlsx]Scores'!$O$2:$P$2</c:f>
              <c:strCache>
                <c:ptCount val="2"/>
                <c:pt idx="0">
                  <c:v>Midterm (1)</c:v>
                </c:pt>
                <c:pt idx="1">
                  <c:v>Final (2)</c:v>
                </c:pt>
              </c:strCache>
            </c:strRef>
          </c:xVal>
          <c:yVal>
            <c:numRef>
              <c:f>'[Thesis Final Analysis.xlsx]Scores'!$O$3:$P$3</c:f>
              <c:numCache>
                <c:formatCode>General</c:formatCode>
                <c:ptCount val="2"/>
                <c:pt idx="0">
                  <c:v>64.875</c:v>
                </c:pt>
                <c:pt idx="1">
                  <c:v>59.27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AF-4A74-967E-5A2D77B59DE4}"/>
            </c:ext>
          </c:extLst>
        </c:ser>
        <c:ser>
          <c:idx val="2"/>
          <c:order val="1"/>
          <c:tx>
            <c:strRef>
              <c:f>'[Thesis Final Analysis.xlsx]Scores'!$N$5</c:f>
              <c:strCache>
                <c:ptCount val="1"/>
                <c:pt idx="0">
                  <c:v>NR- All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7620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8466707813149287"/>
                  <c:y val="-5.638059491966097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Control</a:t>
                    </a:r>
                  </a:p>
                </c:rich>
              </c:tx>
              <c:numFmt formatCode="General" sourceLinked="0"/>
              <c:spPr>
                <a:solidFill>
                  <a:schemeClr val="bg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strRef>
              <c:f>'[Thesis Final Analysis.xlsx]Scores'!$O$2:$P$2</c:f>
              <c:strCache>
                <c:ptCount val="2"/>
                <c:pt idx="0">
                  <c:v>Midterm (1)</c:v>
                </c:pt>
                <c:pt idx="1">
                  <c:v>Final (2)</c:v>
                </c:pt>
              </c:strCache>
            </c:strRef>
          </c:xVal>
          <c:yVal>
            <c:numRef>
              <c:f>'[Thesis Final Analysis.xlsx]Scores'!$O$5:$P$5</c:f>
              <c:numCache>
                <c:formatCode>General</c:formatCode>
                <c:ptCount val="2"/>
                <c:pt idx="0">
                  <c:v>65.73</c:v>
                </c:pt>
                <c:pt idx="1">
                  <c:v>55.8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2AF-4A74-967E-5A2D77B59DE4}"/>
            </c:ext>
          </c:extLst>
        </c:ser>
        <c:ser>
          <c:idx val="5"/>
          <c:order val="2"/>
          <c:tx>
            <c:strRef>
              <c:f>'[Thesis Final Analysis.xlsx]Scores'!$N$7</c:f>
              <c:strCache>
                <c:ptCount val="1"/>
                <c:pt idx="0">
                  <c:v>NR-Experimental Comp. Course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trendline>
            <c:spPr>
              <a:ln w="57150" cap="rnd">
                <a:solidFill>
                  <a:schemeClr val="accent2"/>
                </a:solidFill>
                <a:prstDash val="lgDashDot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244091719131695"/>
                  <c:y val="-0.3609930361260431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Opted-out</a:t>
                    </a:r>
                  </a:p>
                </c:rich>
              </c:tx>
              <c:numFmt formatCode="General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strRef>
              <c:f>'[Thesis Final Analysis.xlsx]Scores'!$O$2:$P$2</c:f>
              <c:strCache>
                <c:ptCount val="2"/>
                <c:pt idx="0">
                  <c:v>Midterm (1)</c:v>
                </c:pt>
                <c:pt idx="1">
                  <c:v>Final (2)</c:v>
                </c:pt>
              </c:strCache>
            </c:strRef>
          </c:xVal>
          <c:yVal>
            <c:numRef>
              <c:f>'[Thesis Final Analysis.xlsx]Scores'!$O$7:$P$7</c:f>
              <c:numCache>
                <c:formatCode>General</c:formatCode>
                <c:ptCount val="2"/>
                <c:pt idx="0">
                  <c:v>82.5</c:v>
                </c:pt>
                <c:pt idx="1">
                  <c:v>59.9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2AF-4A74-967E-5A2D77B59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858832"/>
        <c:axId val="148423088"/>
      </c:scatterChart>
      <c:valAx>
        <c:axId val="145858832"/>
        <c:scaling>
          <c:orientation val="minMax"/>
          <c:max val="2"/>
          <c:min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(Midterm, Final)</a:t>
                </a:r>
              </a:p>
            </c:rich>
          </c:tx>
          <c:layout>
            <c:manualLayout>
              <c:xMode val="edge"/>
              <c:yMode val="edge"/>
              <c:x val="0.40472060445194502"/>
              <c:y val="0.919587221340311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148423088"/>
        <c:crosses val="autoZero"/>
        <c:crossBetween val="midCat"/>
        <c:majorUnit val="1"/>
      </c:valAx>
      <c:valAx>
        <c:axId val="148423088"/>
        <c:scaling>
          <c:orientation val="minMax"/>
          <c:min val="55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Test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858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1826037611103"/>
          <c:y val="3.8489819354016887E-2"/>
          <c:w val="0.67857935283383919"/>
          <c:h val="0.79423559361830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Interest!$O$40</c:f>
              <c:strCache>
                <c:ptCount val="1"/>
                <c:pt idx="0">
                  <c:v>Dec. NR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Interest!$P$39:$R$39</c:f>
              <c:strCache>
                <c:ptCount val="3"/>
                <c:pt idx="0">
                  <c:v>No</c:v>
                </c:pt>
                <c:pt idx="1">
                  <c:v>Somewhat</c:v>
                </c:pt>
                <c:pt idx="2">
                  <c:v>Yes</c:v>
                </c:pt>
              </c:strCache>
            </c:strRef>
          </c:cat>
          <c:val>
            <c:numRef>
              <c:f>Interest!$P$40:$R$40</c:f>
              <c:numCache>
                <c:formatCode>0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82-4CB7-9E40-012C34132E39}"/>
            </c:ext>
          </c:extLst>
        </c:ser>
        <c:ser>
          <c:idx val="1"/>
          <c:order val="1"/>
          <c:tx>
            <c:strRef>
              <c:f>Interest!$O$41</c:f>
              <c:strCache>
                <c:ptCount val="1"/>
                <c:pt idx="0">
                  <c:v>Dec. SR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Interest!$P$39:$R$39</c:f>
              <c:strCache>
                <c:ptCount val="3"/>
                <c:pt idx="0">
                  <c:v>No</c:v>
                </c:pt>
                <c:pt idx="1">
                  <c:v>Somewhat</c:v>
                </c:pt>
                <c:pt idx="2">
                  <c:v>Yes</c:v>
                </c:pt>
              </c:strCache>
            </c:strRef>
          </c:cat>
          <c:val>
            <c:numRef>
              <c:f>Interest!$P$41:$R$41</c:f>
              <c:numCache>
                <c:formatCode>0</c:formatCode>
                <c:ptCount val="3"/>
                <c:pt idx="0">
                  <c:v>0</c:v>
                </c:pt>
                <c:pt idx="1">
                  <c:v>42.857142857142854</c:v>
                </c:pt>
                <c:pt idx="2">
                  <c:v>57.142857142857139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82-4CB7-9E40-012C34132E39}"/>
            </c:ext>
          </c:extLst>
        </c:ser>
        <c:ser>
          <c:idx val="3"/>
          <c:order val="2"/>
          <c:tx>
            <c:strRef>
              <c:f>Interest!$O$43</c:f>
              <c:strCache>
                <c:ptCount val="1"/>
                <c:pt idx="0">
                  <c:v>MAA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Interest!$P$39:$R$39</c:f>
              <c:strCache>
                <c:ptCount val="3"/>
                <c:pt idx="0">
                  <c:v>No</c:v>
                </c:pt>
                <c:pt idx="1">
                  <c:v>Somewhat</c:v>
                </c:pt>
                <c:pt idx="2">
                  <c:v>Yes</c:v>
                </c:pt>
              </c:strCache>
            </c:strRef>
          </c:cat>
          <c:val>
            <c:numRef>
              <c:f>Interest!$P$43:$R$43</c:f>
              <c:numCache>
                <c:formatCode>0</c:formatCode>
                <c:ptCount val="3"/>
                <c:pt idx="0">
                  <c:v>25</c:v>
                </c:pt>
                <c:pt idx="1">
                  <c:v>46</c:v>
                </c:pt>
                <c:pt idx="2">
                  <c:v>28.999999999999996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82-4CB7-9E40-012C34132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809232"/>
        <c:axId val="670676144"/>
      </c:barChart>
      <c:catAx>
        <c:axId val="775809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Students' Increased Interest in Mathematics</a:t>
                </a:r>
              </a:p>
            </c:rich>
          </c:tx>
          <c:layout>
            <c:manualLayout>
              <c:xMode val="edge"/>
              <c:yMode val="edge"/>
              <c:x val="0.25419492092935397"/>
              <c:y val="0.94235213371015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0676144"/>
        <c:crosses val="autoZero"/>
        <c:auto val="1"/>
        <c:lblAlgn val="ctr"/>
        <c:lblOffset val="100"/>
        <c:noMultiLvlLbl val="0"/>
      </c:catAx>
      <c:valAx>
        <c:axId val="67067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% of Survey Responses</a:t>
                </a:r>
              </a:p>
            </c:rich>
          </c:tx>
          <c:layout>
            <c:manualLayout>
              <c:xMode val="edge"/>
              <c:yMode val="edge"/>
              <c:x val="2.5563349805255584E-2"/>
              <c:y val="0.226445343729294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7580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'Und. Ability'!$H$10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Ability'!$I$2:$M$2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Ability'!$I$10:$M$10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6.25</c:v>
                </c:pt>
                <c:pt idx="3">
                  <c:v>31.25</c:v>
                </c:pt>
                <c:pt idx="4">
                  <c:v>62.5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5-46C5-B929-5CEC7DBB5BE3}"/>
            </c:ext>
          </c:extLst>
        </c:ser>
        <c:ser>
          <c:idx val="1"/>
          <c:order val="1"/>
          <c:tx>
            <c:strRef>
              <c:f>'Und. Ability'!$H$11</c:f>
              <c:strCache>
                <c:ptCount val="1"/>
                <c:pt idx="0">
                  <c:v>October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Ability'!$I$2:$M$2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Ability'!$I$11:$M$11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12.5</c:v>
                </c:pt>
                <c:pt idx="3">
                  <c:v>12.5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05-46C5-B929-5CEC7DBB5BE3}"/>
            </c:ext>
          </c:extLst>
        </c:ser>
        <c:ser>
          <c:idx val="2"/>
          <c:order val="2"/>
          <c:tx>
            <c:strRef>
              <c:f>'Und. Ability'!$H$12</c:f>
              <c:strCache>
                <c:ptCount val="1"/>
                <c:pt idx="0">
                  <c:v>December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Ability'!$I$2:$M$2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Ability'!$I$12:$M$12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22.222222222222221</c:v>
                </c:pt>
                <c:pt idx="4">
                  <c:v>77.777777777777786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05-46C5-B929-5CEC7DBB5BE3}"/>
            </c:ext>
          </c:extLst>
        </c:ser>
        <c:ser>
          <c:idx val="3"/>
          <c:order val="3"/>
          <c:tx>
            <c:strRef>
              <c:f>'Und. Ability'!$H$13</c:f>
              <c:strCache>
                <c:ptCount val="1"/>
                <c:pt idx="0">
                  <c:v>Latest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'Und. Ability'!$I$2:$M$2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Ability'!$I$13:$M$13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10.526315789473683</c:v>
                </c:pt>
                <c:pt idx="3">
                  <c:v>15.789473684210526</c:v>
                </c:pt>
                <c:pt idx="4">
                  <c:v>73.68421052631578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05-46C5-B929-5CEC7DBB5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3187408"/>
        <c:axId val="619526848"/>
      </c:barChart>
      <c:catAx>
        <c:axId val="743187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br>
                  <a:rPr lang="en-US" dirty="0"/>
                </a:br>
                <a:r>
                  <a:rPr lang="en-US" dirty="0"/>
                  <a:t>“The</a:t>
                </a:r>
                <a:r>
                  <a:rPr lang="en-US" baseline="0" dirty="0"/>
                  <a:t> self-reflection option has helped me better understand my abilities” 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9526848"/>
        <c:crosses val="autoZero"/>
        <c:auto val="1"/>
        <c:lblAlgn val="ctr"/>
        <c:lblOffset val="100"/>
        <c:noMultiLvlLbl val="0"/>
      </c:catAx>
      <c:valAx>
        <c:axId val="61952684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% of Students'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31874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'Und. Material'!$J$10</c:f>
              <c:strCache>
                <c:ptCount val="1"/>
                <c:pt idx="0">
                  <c:v>Sept %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Material'!$K$2:$O$2</c:f>
              <c:strCache>
                <c:ptCount val="5"/>
                <c:pt idx="0">
                  <c:v>Strong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Material'!$K$10:$O$10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7.1428571428571423</c:v>
                </c:pt>
                <c:pt idx="3">
                  <c:v>35.714285714285715</c:v>
                </c:pt>
                <c:pt idx="4">
                  <c:v>57.142857142857139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47-4025-9EAD-CD715D6B167C}"/>
            </c:ext>
          </c:extLst>
        </c:ser>
        <c:ser>
          <c:idx val="1"/>
          <c:order val="1"/>
          <c:tx>
            <c:strRef>
              <c:f>'Und. Material'!$J$11</c:f>
              <c:strCache>
                <c:ptCount val="1"/>
                <c:pt idx="0">
                  <c:v>Oct %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Material'!$K$2:$O$2</c:f>
              <c:strCache>
                <c:ptCount val="5"/>
                <c:pt idx="0">
                  <c:v>Strong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Material'!$K$11:$O$11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16.666666666666664</c:v>
                </c:pt>
                <c:pt idx="3">
                  <c:v>22.222222222222221</c:v>
                </c:pt>
                <c:pt idx="4">
                  <c:v>61.111111111111114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47-4025-9EAD-CD715D6B167C}"/>
            </c:ext>
          </c:extLst>
        </c:ser>
        <c:ser>
          <c:idx val="2"/>
          <c:order val="2"/>
          <c:tx>
            <c:strRef>
              <c:f>'Und. Material'!$J$12</c:f>
              <c:strCache>
                <c:ptCount val="1"/>
                <c:pt idx="0">
                  <c:v>Dec 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Material'!$K$2:$O$2</c:f>
              <c:strCache>
                <c:ptCount val="5"/>
                <c:pt idx="0">
                  <c:v>Strong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Material'!$K$12:$O$12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11.111111111111111</c:v>
                </c:pt>
                <c:pt idx="3">
                  <c:v>22.222222222222221</c:v>
                </c:pt>
                <c:pt idx="4">
                  <c:v>66.666666666666657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47-4025-9EAD-CD715D6B167C}"/>
            </c:ext>
          </c:extLst>
        </c:ser>
        <c:ser>
          <c:idx val="3"/>
          <c:order val="3"/>
          <c:tx>
            <c:strRef>
              <c:f>'Und. Material'!$J$13</c:f>
              <c:strCache>
                <c:ptCount val="1"/>
                <c:pt idx="0">
                  <c:v>Latest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'Und. Material'!$K$2:$O$2</c:f>
              <c:strCache>
                <c:ptCount val="5"/>
                <c:pt idx="0">
                  <c:v>Strong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'Und. Material'!$K$13:$O$13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15.789473684210526</c:v>
                </c:pt>
                <c:pt idx="3">
                  <c:v>26.315789473684209</c:v>
                </c:pt>
                <c:pt idx="4">
                  <c:v>57.894736842105267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47-4025-9EAD-CD715D6B1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7900816"/>
        <c:axId val="605468464"/>
      </c:barChart>
      <c:catAx>
        <c:axId val="1887900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
"The Self Reflection Option Has Resulted in Me Better Understanding the Material"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68464"/>
        <c:crosses val="autoZero"/>
        <c:auto val="1"/>
        <c:lblAlgn val="ctr"/>
        <c:lblOffset val="100"/>
        <c:noMultiLvlLbl val="0"/>
      </c:catAx>
      <c:valAx>
        <c:axId val="60546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of Students'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9008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Test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Scores!$P$26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Scores!$P$27:$P$29</c:f>
              <c:numCache>
                <c:formatCode>General</c:formatCode>
                <c:ptCount val="3"/>
                <c:pt idx="0">
                  <c:v>33.333333333333329</c:v>
                </c:pt>
                <c:pt idx="1">
                  <c:v>53.333333333333336</c:v>
                </c:pt>
                <c:pt idx="2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C-4A4C-8975-24E174CB0015}"/>
            </c:ext>
          </c:extLst>
        </c:ser>
        <c:ser>
          <c:idx val="1"/>
          <c:order val="1"/>
          <c:tx>
            <c:strRef>
              <c:f>Scores!$Q$26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Scores!$Q$27:$Q$29</c:f>
              <c:numCache>
                <c:formatCode>General</c:formatCode>
                <c:ptCount val="3"/>
                <c:pt idx="0">
                  <c:v>37.5</c:v>
                </c:pt>
                <c:pt idx="1">
                  <c:v>12.5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BC-4A4C-8975-24E174CB0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Grade Distribution</a:t>
                </a:r>
              </a:p>
            </c:rich>
          </c:tx>
          <c:layout>
            <c:manualLayout>
              <c:xMode val="edge"/>
              <c:yMode val="edge"/>
              <c:x val="0.37273063455124528"/>
              <c:y val="0.892524260107272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Percent Distribution</a:t>
                </a:r>
                <a:br>
                  <a:rPr lang="en-US" dirty="0"/>
                </a:br>
                <a:r>
                  <a:rPr lang="en-US" dirty="0"/>
                  <a:t> of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Test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Scores!$P$26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Scores!$P$27:$P$29</c:f>
              <c:numCache>
                <c:formatCode>General</c:formatCode>
                <c:ptCount val="3"/>
                <c:pt idx="0">
                  <c:v>33.333333333333329</c:v>
                </c:pt>
                <c:pt idx="1">
                  <c:v>53.333333333333336</c:v>
                </c:pt>
                <c:pt idx="2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C-4A4C-8975-24E174CB0015}"/>
            </c:ext>
          </c:extLst>
        </c:ser>
        <c:ser>
          <c:idx val="1"/>
          <c:order val="1"/>
          <c:tx>
            <c:strRef>
              <c:f>Scores!$Q$26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Scores!$Q$27:$Q$29</c:f>
              <c:numCache>
                <c:formatCode>General</c:formatCode>
                <c:ptCount val="3"/>
                <c:pt idx="0">
                  <c:v>37.5</c:v>
                </c:pt>
                <c:pt idx="1">
                  <c:v>12.5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BC-4A4C-8975-24E174CB0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Grade Distribution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Percent Distribution</a:t>
                </a:r>
                <a:br>
                  <a:rPr lang="en-US" dirty="0"/>
                </a:br>
                <a:r>
                  <a:rPr lang="en-US" dirty="0"/>
                  <a:t> of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 b="1" dirty="0"/>
              <a:t>Midterm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872299732755559E-2"/>
          <c:y val="0.24551812746931345"/>
          <c:w val="0.93225540053448885"/>
          <c:h val="0.59261469974839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Scores!$P$34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Scores!$O$35:$O$37</c:f>
              <c:strCache>
                <c:ptCount val="3"/>
                <c:pt idx="0">
                  <c:v>&gt;50</c:v>
                </c:pt>
                <c:pt idx="1">
                  <c:v>40-50</c:v>
                </c:pt>
                <c:pt idx="2">
                  <c:v>&lt;40</c:v>
                </c:pt>
              </c:strCache>
            </c:strRef>
          </c:cat>
          <c:val>
            <c:numRef>
              <c:f>Scores!$P$35:$P$37</c:f>
              <c:numCache>
                <c:formatCode>General</c:formatCode>
                <c:ptCount val="3"/>
                <c:pt idx="0">
                  <c:v>81.25</c:v>
                </c:pt>
                <c:pt idx="1">
                  <c:v>12.5</c:v>
                </c:pt>
                <c:pt idx="2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D-451A-B3B1-ECED7D92A384}"/>
            </c:ext>
          </c:extLst>
        </c:ser>
        <c:ser>
          <c:idx val="1"/>
          <c:order val="1"/>
          <c:tx>
            <c:strRef>
              <c:f>Scores!$Q$34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Scores!$O$35:$O$37</c:f>
              <c:strCache>
                <c:ptCount val="3"/>
                <c:pt idx="0">
                  <c:v>&gt;50</c:v>
                </c:pt>
                <c:pt idx="1">
                  <c:v>40-50</c:v>
                </c:pt>
                <c:pt idx="2">
                  <c:v>&lt;40</c:v>
                </c:pt>
              </c:strCache>
            </c:strRef>
          </c:cat>
          <c:val>
            <c:numRef>
              <c:f>Scores!$Q$35:$Q$37</c:f>
              <c:numCache>
                <c:formatCode>General</c:formatCode>
                <c:ptCount val="3"/>
                <c:pt idx="0">
                  <c:v>50</c:v>
                </c:pt>
                <c:pt idx="1">
                  <c:v>12.5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D-451A-B3B1-ECED7D92A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Test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Scores!$P$26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Scores!$P$27:$P$29</c:f>
              <c:numCache>
                <c:formatCode>General</c:formatCode>
                <c:ptCount val="3"/>
                <c:pt idx="0">
                  <c:v>33.333333333333329</c:v>
                </c:pt>
                <c:pt idx="1">
                  <c:v>53.333333333333336</c:v>
                </c:pt>
                <c:pt idx="2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C-4A4C-8975-24E174CB0015}"/>
            </c:ext>
          </c:extLst>
        </c:ser>
        <c:ser>
          <c:idx val="1"/>
          <c:order val="1"/>
          <c:tx>
            <c:strRef>
              <c:f>Scores!$Q$26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Scores!$Q$27:$Q$29</c:f>
              <c:numCache>
                <c:formatCode>General</c:formatCode>
                <c:ptCount val="3"/>
                <c:pt idx="0">
                  <c:v>37.5</c:v>
                </c:pt>
                <c:pt idx="1">
                  <c:v>12.5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BC-4A4C-8975-24E174CB0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Grade Distribution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Percent Distribution</a:t>
                </a:r>
                <a:br>
                  <a:rPr lang="en-US" dirty="0"/>
                </a:br>
                <a:r>
                  <a:rPr lang="en-US" dirty="0"/>
                  <a:t> of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 b="1" dirty="0"/>
              <a:t>Midterm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872299732755559E-2"/>
          <c:y val="0.24551812746931345"/>
          <c:w val="0.93225540053448885"/>
          <c:h val="0.59261469974839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Scores!$P$34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Scores!$O$35:$O$37</c:f>
              <c:strCache>
                <c:ptCount val="3"/>
                <c:pt idx="0">
                  <c:v>&gt;50</c:v>
                </c:pt>
                <c:pt idx="1">
                  <c:v>40-50</c:v>
                </c:pt>
                <c:pt idx="2">
                  <c:v>&lt;40</c:v>
                </c:pt>
              </c:strCache>
            </c:strRef>
          </c:cat>
          <c:val>
            <c:numRef>
              <c:f>Scores!$P$35:$P$37</c:f>
              <c:numCache>
                <c:formatCode>General</c:formatCode>
                <c:ptCount val="3"/>
                <c:pt idx="0">
                  <c:v>81.25</c:v>
                </c:pt>
                <c:pt idx="1">
                  <c:v>12.5</c:v>
                </c:pt>
                <c:pt idx="2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D-451A-B3B1-ECED7D92A384}"/>
            </c:ext>
          </c:extLst>
        </c:ser>
        <c:ser>
          <c:idx val="1"/>
          <c:order val="1"/>
          <c:tx>
            <c:strRef>
              <c:f>Scores!$Q$34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Scores!$O$35:$O$37</c:f>
              <c:strCache>
                <c:ptCount val="3"/>
                <c:pt idx="0">
                  <c:v>&gt;50</c:v>
                </c:pt>
                <c:pt idx="1">
                  <c:v>40-50</c:v>
                </c:pt>
                <c:pt idx="2">
                  <c:v>&lt;40</c:v>
                </c:pt>
              </c:strCache>
            </c:strRef>
          </c:cat>
          <c:val>
            <c:numRef>
              <c:f>Scores!$Q$35:$Q$37</c:f>
              <c:numCache>
                <c:formatCode>General</c:formatCode>
                <c:ptCount val="3"/>
                <c:pt idx="0">
                  <c:v>50</c:v>
                </c:pt>
                <c:pt idx="1">
                  <c:v>12.5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D-451A-B3B1-ECED7D92A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 dirty="0"/>
              <a:t>Test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49402357537045"/>
          <c:y val="0.1875"/>
          <c:w val="0.83034637770141928"/>
          <c:h val="0.59453699146981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Scores!$P$34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Scores!$O$43:$O$46</c:f>
              <c:strCache>
                <c:ptCount val="4"/>
                <c:pt idx="0">
                  <c:v>50-100</c:v>
                </c:pt>
                <c:pt idx="1">
                  <c:v>40-50</c:v>
                </c:pt>
                <c:pt idx="2">
                  <c:v>30-40</c:v>
                </c:pt>
                <c:pt idx="3">
                  <c:v>&lt;30</c:v>
                </c:pt>
              </c:strCache>
            </c:strRef>
          </c:cat>
          <c:val>
            <c:numRef>
              <c:f>Scores!$P$43:$P$46</c:f>
              <c:numCache>
                <c:formatCode>0.0</c:formatCode>
                <c:ptCount val="4"/>
                <c:pt idx="0">
                  <c:v>33.333333333333329</c:v>
                </c:pt>
                <c:pt idx="1">
                  <c:v>33.333333333333329</c:v>
                </c:pt>
                <c:pt idx="2">
                  <c:v>20</c:v>
                </c:pt>
                <c:pt idx="3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7-422F-AC07-29234D5890E4}"/>
            </c:ext>
          </c:extLst>
        </c:ser>
        <c:ser>
          <c:idx val="1"/>
          <c:order val="1"/>
          <c:tx>
            <c:strRef>
              <c:f>Scores!$Q$34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Scores!$O$43:$O$46</c:f>
              <c:strCache>
                <c:ptCount val="4"/>
                <c:pt idx="0">
                  <c:v>50-100</c:v>
                </c:pt>
                <c:pt idx="1">
                  <c:v>40-50</c:v>
                </c:pt>
                <c:pt idx="2">
                  <c:v>30-40</c:v>
                </c:pt>
                <c:pt idx="3">
                  <c:v>&lt;30</c:v>
                </c:pt>
              </c:strCache>
            </c:strRef>
          </c:cat>
          <c:val>
            <c:numRef>
              <c:f>Scores!$Q$43:$Q$46</c:f>
              <c:numCache>
                <c:formatCode>0.0</c:formatCode>
                <c:ptCount val="4"/>
                <c:pt idx="0">
                  <c:v>42.857142857142854</c:v>
                </c:pt>
                <c:pt idx="1">
                  <c:v>28.571428571428569</c:v>
                </c:pt>
                <c:pt idx="2">
                  <c:v>14.285714285714285</c:v>
                </c:pt>
                <c:pt idx="3">
                  <c:v>14.285714285714285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7-422F-AC07-29234D589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Test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Scores!$P$26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Scores!$P$27:$P$29</c:f>
              <c:numCache>
                <c:formatCode>General</c:formatCode>
                <c:ptCount val="3"/>
                <c:pt idx="0">
                  <c:v>33.333333333333329</c:v>
                </c:pt>
                <c:pt idx="1">
                  <c:v>53.333333333333336</c:v>
                </c:pt>
                <c:pt idx="2">
                  <c:v>13.333333333333334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C-4A4C-8975-24E174CB0015}"/>
            </c:ext>
          </c:extLst>
        </c:ser>
        <c:ser>
          <c:idx val="1"/>
          <c:order val="1"/>
          <c:tx>
            <c:strRef>
              <c:f>Scores!$Q$26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Scores!$O$27:$O$29</c:f>
              <c:strCache>
                <c:ptCount val="3"/>
                <c:pt idx="0">
                  <c:v>85-100</c:v>
                </c:pt>
                <c:pt idx="1">
                  <c:v>75-85</c:v>
                </c:pt>
                <c:pt idx="2">
                  <c:v>&lt;75</c:v>
                </c:pt>
              </c:strCache>
            </c:strRef>
          </c:cat>
          <c:val>
            <c:numRef>
              <c:f>Scores!$Q$27:$Q$29</c:f>
              <c:numCache>
                <c:formatCode>General</c:formatCode>
                <c:ptCount val="3"/>
                <c:pt idx="0">
                  <c:v>37.5</c:v>
                </c:pt>
                <c:pt idx="1">
                  <c:v>12.5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BC-4A4C-8975-24E174CB0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Grade Distribution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Percent Distribution</a:t>
                </a:r>
                <a:br>
                  <a:rPr lang="en-US" dirty="0"/>
                </a:br>
                <a:r>
                  <a:rPr lang="en-US" dirty="0"/>
                  <a:t> of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 b="1" dirty="0"/>
              <a:t>Midterm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872299732755559E-2"/>
          <c:y val="0.24551812746931345"/>
          <c:w val="0.93225540053448885"/>
          <c:h val="0.59261469974839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Scores!$P$34</c:f>
              <c:strCache>
                <c:ptCount val="1"/>
                <c:pt idx="0">
                  <c:v>Self-Reflection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Scores!$O$35:$O$37</c:f>
              <c:strCache>
                <c:ptCount val="3"/>
                <c:pt idx="0">
                  <c:v>&gt;50</c:v>
                </c:pt>
                <c:pt idx="1">
                  <c:v>40-50</c:v>
                </c:pt>
                <c:pt idx="2">
                  <c:v>&lt;40</c:v>
                </c:pt>
              </c:strCache>
            </c:strRef>
          </c:cat>
          <c:val>
            <c:numRef>
              <c:f>Scores!$P$35:$P$37</c:f>
              <c:numCache>
                <c:formatCode>General</c:formatCode>
                <c:ptCount val="3"/>
                <c:pt idx="0">
                  <c:v>81.25</c:v>
                </c:pt>
                <c:pt idx="1">
                  <c:v>12.5</c:v>
                </c:pt>
                <c:pt idx="2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D-451A-B3B1-ECED7D92A384}"/>
            </c:ext>
          </c:extLst>
        </c:ser>
        <c:ser>
          <c:idx val="1"/>
          <c:order val="1"/>
          <c:tx>
            <c:strRef>
              <c:f>Scores!$Q$34</c:f>
              <c:strCache>
                <c:ptCount val="1"/>
                <c:pt idx="0">
                  <c:v>No Reflection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Scores!$O$35:$O$37</c:f>
              <c:strCache>
                <c:ptCount val="3"/>
                <c:pt idx="0">
                  <c:v>&gt;50</c:v>
                </c:pt>
                <c:pt idx="1">
                  <c:v>40-50</c:v>
                </c:pt>
                <c:pt idx="2">
                  <c:v>&lt;40</c:v>
                </c:pt>
              </c:strCache>
            </c:strRef>
          </c:cat>
          <c:val>
            <c:numRef>
              <c:f>Scores!$Q$35:$Q$37</c:f>
              <c:numCache>
                <c:formatCode>General</c:formatCode>
                <c:ptCount val="3"/>
                <c:pt idx="0">
                  <c:v>50</c:v>
                </c:pt>
                <c:pt idx="1">
                  <c:v>12.5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D-451A-B3B1-ECED7D92A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4479"/>
        <c:axId val="1990114031"/>
      </c:barChart>
      <c:catAx>
        <c:axId val="57584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114031"/>
        <c:crosses val="autoZero"/>
        <c:auto val="1"/>
        <c:lblAlgn val="ctr"/>
        <c:lblOffset val="100"/>
        <c:noMultiLvlLbl val="0"/>
      </c:catAx>
      <c:valAx>
        <c:axId val="1990114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58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7FAEC-D5D6-4663-B495-9E78503326C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ACB2B8-45CD-4C3B-9F79-904ED556A91B}">
      <dgm:prSet/>
      <dgm:spPr/>
      <dgm:t>
        <a:bodyPr/>
        <a:lstStyle/>
        <a:p>
          <a:r>
            <a:rPr lang="en-US"/>
            <a:t>Online submissions via student photos</a:t>
          </a:r>
        </a:p>
      </dgm:t>
    </dgm:pt>
    <dgm:pt modelId="{1CDE4822-B450-423C-B773-5B7422A827AE}" type="parTrans" cxnId="{A686F0C4-B601-4BA4-BC7E-179F3167521C}">
      <dgm:prSet/>
      <dgm:spPr/>
      <dgm:t>
        <a:bodyPr/>
        <a:lstStyle/>
        <a:p>
          <a:endParaRPr lang="en-US"/>
        </a:p>
      </dgm:t>
    </dgm:pt>
    <dgm:pt modelId="{B2FC8538-778B-4D3C-B8C4-AACB99E3ABFE}" type="sibTrans" cxnId="{A686F0C4-B601-4BA4-BC7E-179F3167521C}">
      <dgm:prSet/>
      <dgm:spPr/>
      <dgm:t>
        <a:bodyPr/>
        <a:lstStyle/>
        <a:p>
          <a:endParaRPr lang="en-US"/>
        </a:p>
      </dgm:t>
    </dgm:pt>
    <dgm:pt modelId="{503BE473-212C-461A-8104-D3E58C850AB6}">
      <dgm:prSet/>
      <dgm:spPr/>
      <dgm:t>
        <a:bodyPr/>
        <a:lstStyle/>
        <a:p>
          <a:r>
            <a:rPr lang="en-US"/>
            <a:t>Answer key made available automatically</a:t>
          </a:r>
        </a:p>
      </dgm:t>
    </dgm:pt>
    <dgm:pt modelId="{F779CAB8-D546-4603-A0B4-25DD6725ADA7}" type="parTrans" cxnId="{CD98BEAA-A1F5-475A-8F62-74925BB7D0B6}">
      <dgm:prSet/>
      <dgm:spPr/>
      <dgm:t>
        <a:bodyPr/>
        <a:lstStyle/>
        <a:p>
          <a:endParaRPr lang="en-US"/>
        </a:p>
      </dgm:t>
    </dgm:pt>
    <dgm:pt modelId="{1FB65FE5-3FA3-43F3-8129-692E4F03E39F}" type="sibTrans" cxnId="{CD98BEAA-A1F5-475A-8F62-74925BB7D0B6}">
      <dgm:prSet/>
      <dgm:spPr/>
      <dgm:t>
        <a:bodyPr/>
        <a:lstStyle/>
        <a:p>
          <a:endParaRPr lang="en-US"/>
        </a:p>
      </dgm:t>
    </dgm:pt>
    <dgm:pt modelId="{44F3E2D9-30D0-44CD-B605-06D8C31DCA68}">
      <dgm:prSet/>
      <dgm:spPr/>
      <dgm:t>
        <a:bodyPr/>
        <a:lstStyle/>
        <a:p>
          <a:r>
            <a:rPr lang="en-US"/>
            <a:t>Solution video walkthroughs</a:t>
          </a:r>
        </a:p>
      </dgm:t>
    </dgm:pt>
    <dgm:pt modelId="{CCCA5293-2595-497B-BD7D-1179B2056C9D}" type="parTrans" cxnId="{6A307B5D-7B02-491A-BE2F-53E8391B2DAF}">
      <dgm:prSet/>
      <dgm:spPr/>
      <dgm:t>
        <a:bodyPr/>
        <a:lstStyle/>
        <a:p>
          <a:endParaRPr lang="en-US"/>
        </a:p>
      </dgm:t>
    </dgm:pt>
    <dgm:pt modelId="{3E894347-1549-4E0E-97A4-9A79D184CD22}" type="sibTrans" cxnId="{6A307B5D-7B02-491A-BE2F-53E8391B2DAF}">
      <dgm:prSet/>
      <dgm:spPr/>
      <dgm:t>
        <a:bodyPr/>
        <a:lstStyle/>
        <a:p>
          <a:endParaRPr lang="en-US"/>
        </a:p>
      </dgm:t>
    </dgm:pt>
    <dgm:pt modelId="{C132FA83-B76A-4882-A3D6-6A7B715DE1C0}">
      <dgm:prSet/>
      <dgm:spPr/>
      <dgm:t>
        <a:bodyPr/>
        <a:lstStyle/>
        <a:p>
          <a:r>
            <a:rPr lang="en-US"/>
            <a:t>Automatic credit (with review)</a:t>
          </a:r>
        </a:p>
      </dgm:t>
    </dgm:pt>
    <dgm:pt modelId="{540AF48A-B232-4A69-812F-10F5935FE3C9}" type="parTrans" cxnId="{00289A82-79D7-4942-AA93-ACED1CBB8A5B}">
      <dgm:prSet/>
      <dgm:spPr/>
      <dgm:t>
        <a:bodyPr/>
        <a:lstStyle/>
        <a:p>
          <a:endParaRPr lang="en-US"/>
        </a:p>
      </dgm:t>
    </dgm:pt>
    <dgm:pt modelId="{9005DEED-4294-4CCC-BC2F-FC29A44DEA45}" type="sibTrans" cxnId="{00289A82-79D7-4942-AA93-ACED1CBB8A5B}">
      <dgm:prSet/>
      <dgm:spPr/>
      <dgm:t>
        <a:bodyPr/>
        <a:lstStyle/>
        <a:p>
          <a:endParaRPr lang="en-US"/>
        </a:p>
      </dgm:t>
    </dgm:pt>
    <dgm:pt modelId="{B0EAEC83-6EA6-4A37-A5FF-8B65D3998FAE}">
      <dgm:prSet/>
      <dgm:spPr/>
      <dgm:t>
        <a:bodyPr/>
        <a:lstStyle/>
        <a:p>
          <a:r>
            <a:rPr lang="en-US"/>
            <a:t>Decreased paper shuffling</a:t>
          </a:r>
        </a:p>
      </dgm:t>
    </dgm:pt>
    <dgm:pt modelId="{C2686C74-88D9-4161-B163-C068D561F2F3}" type="parTrans" cxnId="{391152FB-34D1-42ED-B6B0-F6EE4CEE9F07}">
      <dgm:prSet/>
      <dgm:spPr/>
      <dgm:t>
        <a:bodyPr/>
        <a:lstStyle/>
        <a:p>
          <a:endParaRPr lang="en-US"/>
        </a:p>
      </dgm:t>
    </dgm:pt>
    <dgm:pt modelId="{B0E24CFE-A273-4114-91C3-9696C2EED404}" type="sibTrans" cxnId="{391152FB-34D1-42ED-B6B0-F6EE4CEE9F07}">
      <dgm:prSet/>
      <dgm:spPr/>
      <dgm:t>
        <a:bodyPr/>
        <a:lstStyle/>
        <a:p>
          <a:endParaRPr lang="en-US"/>
        </a:p>
      </dgm:t>
    </dgm:pt>
    <dgm:pt modelId="{B6EE1743-4457-4550-AE9B-1D68818FF460}">
      <dgm:prSet/>
      <dgm:spPr/>
      <dgm:t>
        <a:bodyPr/>
        <a:lstStyle/>
        <a:p>
          <a:r>
            <a:rPr lang="en-US"/>
            <a:t>Focused class time</a:t>
          </a:r>
        </a:p>
      </dgm:t>
    </dgm:pt>
    <dgm:pt modelId="{508B7887-8859-450D-A017-3F9677D6519B}" type="parTrans" cxnId="{DE2520C1-D0D3-4A08-8CDB-96C930D66D0F}">
      <dgm:prSet/>
      <dgm:spPr/>
      <dgm:t>
        <a:bodyPr/>
        <a:lstStyle/>
        <a:p>
          <a:endParaRPr lang="en-US"/>
        </a:p>
      </dgm:t>
    </dgm:pt>
    <dgm:pt modelId="{198F8561-4D18-4CB2-9A3D-883B3F2CE719}" type="sibTrans" cxnId="{DE2520C1-D0D3-4A08-8CDB-96C930D66D0F}">
      <dgm:prSet/>
      <dgm:spPr/>
      <dgm:t>
        <a:bodyPr/>
        <a:lstStyle/>
        <a:p>
          <a:endParaRPr lang="en-US"/>
        </a:p>
      </dgm:t>
    </dgm:pt>
    <dgm:pt modelId="{7671EC7C-8AE6-4BFE-B56E-1335611A1EB8}" type="pres">
      <dgm:prSet presAssocID="{A9A7FAEC-D5D6-4663-B495-9E78503326C8}" presName="root" presStyleCnt="0">
        <dgm:presLayoutVars>
          <dgm:dir/>
          <dgm:resizeHandles val="exact"/>
        </dgm:presLayoutVars>
      </dgm:prSet>
      <dgm:spPr/>
    </dgm:pt>
    <dgm:pt modelId="{7DB25A3E-B905-44AC-85AE-50B51A25A9B7}" type="pres">
      <dgm:prSet presAssocID="{E0ACB2B8-45CD-4C3B-9F79-904ED556A91B}" presName="compNode" presStyleCnt="0"/>
      <dgm:spPr/>
    </dgm:pt>
    <dgm:pt modelId="{24273EA9-5F18-45A4-8B24-AA30328DECFC}" type="pres">
      <dgm:prSet presAssocID="{E0ACB2B8-45CD-4C3B-9F79-904ED556A91B}" presName="bgRect" presStyleLbl="bgShp" presStyleIdx="0" presStyleCnt="6"/>
      <dgm:spPr/>
    </dgm:pt>
    <dgm:pt modelId="{F18342D9-096C-4F95-8085-05C16538437A}" type="pres">
      <dgm:prSet presAssocID="{E0ACB2B8-45CD-4C3B-9F79-904ED556A91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812A5D77-0EC8-4F6D-8FF2-72D551625C69}" type="pres">
      <dgm:prSet presAssocID="{E0ACB2B8-45CD-4C3B-9F79-904ED556A91B}" presName="spaceRect" presStyleCnt="0"/>
      <dgm:spPr/>
    </dgm:pt>
    <dgm:pt modelId="{612616FB-BFCC-4FFE-A009-B110C26DAE01}" type="pres">
      <dgm:prSet presAssocID="{E0ACB2B8-45CD-4C3B-9F79-904ED556A91B}" presName="parTx" presStyleLbl="revTx" presStyleIdx="0" presStyleCnt="6">
        <dgm:presLayoutVars>
          <dgm:chMax val="0"/>
          <dgm:chPref val="0"/>
        </dgm:presLayoutVars>
      </dgm:prSet>
      <dgm:spPr/>
    </dgm:pt>
    <dgm:pt modelId="{570C6069-56F8-49D1-9016-2FF26CC4638B}" type="pres">
      <dgm:prSet presAssocID="{B2FC8538-778B-4D3C-B8C4-AACB99E3ABFE}" presName="sibTrans" presStyleCnt="0"/>
      <dgm:spPr/>
    </dgm:pt>
    <dgm:pt modelId="{F65F137B-7983-4382-A4D7-AD9FAD314171}" type="pres">
      <dgm:prSet presAssocID="{503BE473-212C-461A-8104-D3E58C850AB6}" presName="compNode" presStyleCnt="0"/>
      <dgm:spPr/>
    </dgm:pt>
    <dgm:pt modelId="{5991D080-52D7-4369-B16C-C09553BA5418}" type="pres">
      <dgm:prSet presAssocID="{503BE473-212C-461A-8104-D3E58C850AB6}" presName="bgRect" presStyleLbl="bgShp" presStyleIdx="1" presStyleCnt="6"/>
      <dgm:spPr/>
    </dgm:pt>
    <dgm:pt modelId="{6FB2D95D-C02D-4A4F-9CA4-E2B6D845675D}" type="pres">
      <dgm:prSet presAssocID="{503BE473-212C-461A-8104-D3E58C850AB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1A0C232A-D89F-48A9-9C7D-95FB8C268E7E}" type="pres">
      <dgm:prSet presAssocID="{503BE473-212C-461A-8104-D3E58C850AB6}" presName="spaceRect" presStyleCnt="0"/>
      <dgm:spPr/>
    </dgm:pt>
    <dgm:pt modelId="{4657CE63-5C02-4A48-9DED-37BBE61DD26E}" type="pres">
      <dgm:prSet presAssocID="{503BE473-212C-461A-8104-D3E58C850AB6}" presName="parTx" presStyleLbl="revTx" presStyleIdx="1" presStyleCnt="6">
        <dgm:presLayoutVars>
          <dgm:chMax val="0"/>
          <dgm:chPref val="0"/>
        </dgm:presLayoutVars>
      </dgm:prSet>
      <dgm:spPr/>
    </dgm:pt>
    <dgm:pt modelId="{91EA8624-0458-4A8B-B056-FD2FBAF10576}" type="pres">
      <dgm:prSet presAssocID="{1FB65FE5-3FA3-43F3-8129-692E4F03E39F}" presName="sibTrans" presStyleCnt="0"/>
      <dgm:spPr/>
    </dgm:pt>
    <dgm:pt modelId="{B672131D-4F68-45BC-B285-4FFBB187C5F4}" type="pres">
      <dgm:prSet presAssocID="{44F3E2D9-30D0-44CD-B605-06D8C31DCA68}" presName="compNode" presStyleCnt="0"/>
      <dgm:spPr/>
    </dgm:pt>
    <dgm:pt modelId="{A2C55337-7B50-40BE-8842-B0BFC71EC653}" type="pres">
      <dgm:prSet presAssocID="{44F3E2D9-30D0-44CD-B605-06D8C31DCA68}" presName="bgRect" presStyleLbl="bgShp" presStyleIdx="2" presStyleCnt="6"/>
      <dgm:spPr/>
    </dgm:pt>
    <dgm:pt modelId="{19708F99-1EE0-474A-9FA0-3CF2B7074D9E}" type="pres">
      <dgm:prSet presAssocID="{44F3E2D9-30D0-44CD-B605-06D8C31DCA6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9EBAF55-4BFC-422E-B523-A8DE8A5AE37E}" type="pres">
      <dgm:prSet presAssocID="{44F3E2D9-30D0-44CD-B605-06D8C31DCA68}" presName="spaceRect" presStyleCnt="0"/>
      <dgm:spPr/>
    </dgm:pt>
    <dgm:pt modelId="{7E476AE3-1E9F-4B24-90C2-ECBB48482AA7}" type="pres">
      <dgm:prSet presAssocID="{44F3E2D9-30D0-44CD-B605-06D8C31DCA68}" presName="parTx" presStyleLbl="revTx" presStyleIdx="2" presStyleCnt="6">
        <dgm:presLayoutVars>
          <dgm:chMax val="0"/>
          <dgm:chPref val="0"/>
        </dgm:presLayoutVars>
      </dgm:prSet>
      <dgm:spPr/>
    </dgm:pt>
    <dgm:pt modelId="{0EA68D95-C7AB-4699-9B5C-1BB6BBB0D753}" type="pres">
      <dgm:prSet presAssocID="{3E894347-1549-4E0E-97A4-9A79D184CD22}" presName="sibTrans" presStyleCnt="0"/>
      <dgm:spPr/>
    </dgm:pt>
    <dgm:pt modelId="{FE9D0810-8A88-4E0F-BB24-D0B729DFA4AB}" type="pres">
      <dgm:prSet presAssocID="{C132FA83-B76A-4882-A3D6-6A7B715DE1C0}" presName="compNode" presStyleCnt="0"/>
      <dgm:spPr/>
    </dgm:pt>
    <dgm:pt modelId="{AB54C494-BF89-413A-9B2B-505CE2A5BEE4}" type="pres">
      <dgm:prSet presAssocID="{C132FA83-B76A-4882-A3D6-6A7B715DE1C0}" presName="bgRect" presStyleLbl="bgShp" presStyleIdx="3" presStyleCnt="6"/>
      <dgm:spPr/>
    </dgm:pt>
    <dgm:pt modelId="{AC5ABE7C-985F-483B-884D-357C35F84FED}" type="pres">
      <dgm:prSet presAssocID="{C132FA83-B76A-4882-A3D6-6A7B715DE1C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7CD2700D-2482-41AF-832F-7C9FFFB8B793}" type="pres">
      <dgm:prSet presAssocID="{C132FA83-B76A-4882-A3D6-6A7B715DE1C0}" presName="spaceRect" presStyleCnt="0"/>
      <dgm:spPr/>
    </dgm:pt>
    <dgm:pt modelId="{43E7FA64-AC1F-4496-8ED7-412B4488F898}" type="pres">
      <dgm:prSet presAssocID="{C132FA83-B76A-4882-A3D6-6A7B715DE1C0}" presName="parTx" presStyleLbl="revTx" presStyleIdx="3" presStyleCnt="6">
        <dgm:presLayoutVars>
          <dgm:chMax val="0"/>
          <dgm:chPref val="0"/>
        </dgm:presLayoutVars>
      </dgm:prSet>
      <dgm:spPr/>
    </dgm:pt>
    <dgm:pt modelId="{F1C14610-704B-4A6F-ACEA-AA1473A73CC0}" type="pres">
      <dgm:prSet presAssocID="{9005DEED-4294-4CCC-BC2F-FC29A44DEA45}" presName="sibTrans" presStyleCnt="0"/>
      <dgm:spPr/>
    </dgm:pt>
    <dgm:pt modelId="{AC1AC5E1-BFF1-4713-95BB-E4016340600A}" type="pres">
      <dgm:prSet presAssocID="{B0EAEC83-6EA6-4A37-A5FF-8B65D3998FAE}" presName="compNode" presStyleCnt="0"/>
      <dgm:spPr/>
    </dgm:pt>
    <dgm:pt modelId="{B23BBB08-984D-4A9F-9060-0BEF6C063C69}" type="pres">
      <dgm:prSet presAssocID="{B0EAEC83-6EA6-4A37-A5FF-8B65D3998FAE}" presName="bgRect" presStyleLbl="bgShp" presStyleIdx="4" presStyleCnt="6"/>
      <dgm:spPr/>
    </dgm:pt>
    <dgm:pt modelId="{0F4BF2A9-5F04-485B-9AB9-8A544E10A04F}" type="pres">
      <dgm:prSet presAssocID="{B0EAEC83-6EA6-4A37-A5FF-8B65D3998FA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8BAACF8-1194-408A-8CCD-0BCF4BEC83E7}" type="pres">
      <dgm:prSet presAssocID="{B0EAEC83-6EA6-4A37-A5FF-8B65D3998FAE}" presName="spaceRect" presStyleCnt="0"/>
      <dgm:spPr/>
    </dgm:pt>
    <dgm:pt modelId="{2611C47E-1744-4218-9F3E-CC8E530A6827}" type="pres">
      <dgm:prSet presAssocID="{B0EAEC83-6EA6-4A37-A5FF-8B65D3998FAE}" presName="parTx" presStyleLbl="revTx" presStyleIdx="4" presStyleCnt="6">
        <dgm:presLayoutVars>
          <dgm:chMax val="0"/>
          <dgm:chPref val="0"/>
        </dgm:presLayoutVars>
      </dgm:prSet>
      <dgm:spPr/>
    </dgm:pt>
    <dgm:pt modelId="{5559F015-0FB4-48CF-B6DC-F4CEBE9B2E1F}" type="pres">
      <dgm:prSet presAssocID="{B0E24CFE-A273-4114-91C3-9696C2EED404}" presName="sibTrans" presStyleCnt="0"/>
      <dgm:spPr/>
    </dgm:pt>
    <dgm:pt modelId="{AF72B905-060D-4D67-90BC-FAB1B7E671B1}" type="pres">
      <dgm:prSet presAssocID="{B6EE1743-4457-4550-AE9B-1D68818FF460}" presName="compNode" presStyleCnt="0"/>
      <dgm:spPr/>
    </dgm:pt>
    <dgm:pt modelId="{C45D1009-823C-4644-A7CD-E778F26DACE6}" type="pres">
      <dgm:prSet presAssocID="{B6EE1743-4457-4550-AE9B-1D68818FF460}" presName="bgRect" presStyleLbl="bgShp" presStyleIdx="5" presStyleCnt="6"/>
      <dgm:spPr/>
    </dgm:pt>
    <dgm:pt modelId="{8A5108CC-3F7E-4F0E-A07F-EF9B8EC505C6}" type="pres">
      <dgm:prSet presAssocID="{B6EE1743-4457-4550-AE9B-1D68818FF46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51E7816D-4FAB-459A-B1F0-B943D16C64B7}" type="pres">
      <dgm:prSet presAssocID="{B6EE1743-4457-4550-AE9B-1D68818FF460}" presName="spaceRect" presStyleCnt="0"/>
      <dgm:spPr/>
    </dgm:pt>
    <dgm:pt modelId="{6221FA9F-238C-4B6A-9D6F-EFCDA1E190E1}" type="pres">
      <dgm:prSet presAssocID="{B6EE1743-4457-4550-AE9B-1D68818FF46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47A9905-86DE-4AD3-B240-218BC0220C78}" type="presOf" srcId="{C132FA83-B76A-4882-A3D6-6A7B715DE1C0}" destId="{43E7FA64-AC1F-4496-8ED7-412B4488F898}" srcOrd="0" destOrd="0" presId="urn:microsoft.com/office/officeart/2018/2/layout/IconVerticalSolidList"/>
    <dgm:cxn modelId="{1849B82C-B42E-4008-A993-89FA74FD8A74}" type="presOf" srcId="{44F3E2D9-30D0-44CD-B605-06D8C31DCA68}" destId="{7E476AE3-1E9F-4B24-90C2-ECBB48482AA7}" srcOrd="0" destOrd="0" presId="urn:microsoft.com/office/officeart/2018/2/layout/IconVerticalSolidList"/>
    <dgm:cxn modelId="{43F5D739-82F2-4B08-8E8C-9024F09F3F13}" type="presOf" srcId="{503BE473-212C-461A-8104-D3E58C850AB6}" destId="{4657CE63-5C02-4A48-9DED-37BBE61DD26E}" srcOrd="0" destOrd="0" presId="urn:microsoft.com/office/officeart/2018/2/layout/IconVerticalSolidList"/>
    <dgm:cxn modelId="{6A307B5D-7B02-491A-BE2F-53E8391B2DAF}" srcId="{A9A7FAEC-D5D6-4663-B495-9E78503326C8}" destId="{44F3E2D9-30D0-44CD-B605-06D8C31DCA68}" srcOrd="2" destOrd="0" parTransId="{CCCA5293-2595-497B-BD7D-1179B2056C9D}" sibTransId="{3E894347-1549-4E0E-97A4-9A79D184CD22}"/>
    <dgm:cxn modelId="{C2C2CD61-A8B0-4E84-AECB-C64AAEACBA3C}" type="presOf" srcId="{B0EAEC83-6EA6-4A37-A5FF-8B65D3998FAE}" destId="{2611C47E-1744-4218-9F3E-CC8E530A6827}" srcOrd="0" destOrd="0" presId="urn:microsoft.com/office/officeart/2018/2/layout/IconVerticalSolidList"/>
    <dgm:cxn modelId="{00289A82-79D7-4942-AA93-ACED1CBB8A5B}" srcId="{A9A7FAEC-D5D6-4663-B495-9E78503326C8}" destId="{C132FA83-B76A-4882-A3D6-6A7B715DE1C0}" srcOrd="3" destOrd="0" parTransId="{540AF48A-B232-4A69-812F-10F5935FE3C9}" sibTransId="{9005DEED-4294-4CCC-BC2F-FC29A44DEA45}"/>
    <dgm:cxn modelId="{CD98BEAA-A1F5-475A-8F62-74925BB7D0B6}" srcId="{A9A7FAEC-D5D6-4663-B495-9E78503326C8}" destId="{503BE473-212C-461A-8104-D3E58C850AB6}" srcOrd="1" destOrd="0" parTransId="{F779CAB8-D546-4603-A0B4-25DD6725ADA7}" sibTransId="{1FB65FE5-3FA3-43F3-8129-692E4F03E39F}"/>
    <dgm:cxn modelId="{DE2520C1-D0D3-4A08-8CDB-96C930D66D0F}" srcId="{A9A7FAEC-D5D6-4663-B495-9E78503326C8}" destId="{B6EE1743-4457-4550-AE9B-1D68818FF460}" srcOrd="5" destOrd="0" parTransId="{508B7887-8859-450D-A017-3F9677D6519B}" sibTransId="{198F8561-4D18-4CB2-9A3D-883B3F2CE719}"/>
    <dgm:cxn modelId="{A686F0C4-B601-4BA4-BC7E-179F3167521C}" srcId="{A9A7FAEC-D5D6-4663-B495-9E78503326C8}" destId="{E0ACB2B8-45CD-4C3B-9F79-904ED556A91B}" srcOrd="0" destOrd="0" parTransId="{1CDE4822-B450-423C-B773-5B7422A827AE}" sibTransId="{B2FC8538-778B-4D3C-B8C4-AACB99E3ABFE}"/>
    <dgm:cxn modelId="{A302B5DC-13B7-4286-8355-A0041989139A}" type="presOf" srcId="{B6EE1743-4457-4550-AE9B-1D68818FF460}" destId="{6221FA9F-238C-4B6A-9D6F-EFCDA1E190E1}" srcOrd="0" destOrd="0" presId="urn:microsoft.com/office/officeart/2018/2/layout/IconVerticalSolidList"/>
    <dgm:cxn modelId="{F0C6F1E0-E37B-4E7B-B8F3-A319E029FE21}" type="presOf" srcId="{A9A7FAEC-D5D6-4663-B495-9E78503326C8}" destId="{7671EC7C-8AE6-4BFE-B56E-1335611A1EB8}" srcOrd="0" destOrd="0" presId="urn:microsoft.com/office/officeart/2018/2/layout/IconVerticalSolidList"/>
    <dgm:cxn modelId="{C6D3E0E4-C742-45AB-BC0F-C071D20C9536}" type="presOf" srcId="{E0ACB2B8-45CD-4C3B-9F79-904ED556A91B}" destId="{612616FB-BFCC-4FFE-A009-B110C26DAE01}" srcOrd="0" destOrd="0" presId="urn:microsoft.com/office/officeart/2018/2/layout/IconVerticalSolidList"/>
    <dgm:cxn modelId="{391152FB-34D1-42ED-B6B0-F6EE4CEE9F07}" srcId="{A9A7FAEC-D5D6-4663-B495-9E78503326C8}" destId="{B0EAEC83-6EA6-4A37-A5FF-8B65D3998FAE}" srcOrd="4" destOrd="0" parTransId="{C2686C74-88D9-4161-B163-C068D561F2F3}" sibTransId="{B0E24CFE-A273-4114-91C3-9696C2EED404}"/>
    <dgm:cxn modelId="{389647E1-08AD-4892-A887-6EB3CCA7712F}" type="presParOf" srcId="{7671EC7C-8AE6-4BFE-B56E-1335611A1EB8}" destId="{7DB25A3E-B905-44AC-85AE-50B51A25A9B7}" srcOrd="0" destOrd="0" presId="urn:microsoft.com/office/officeart/2018/2/layout/IconVerticalSolidList"/>
    <dgm:cxn modelId="{E26D8BF6-CC0B-4D35-95B3-7122CCB8959D}" type="presParOf" srcId="{7DB25A3E-B905-44AC-85AE-50B51A25A9B7}" destId="{24273EA9-5F18-45A4-8B24-AA30328DECFC}" srcOrd="0" destOrd="0" presId="urn:microsoft.com/office/officeart/2018/2/layout/IconVerticalSolidList"/>
    <dgm:cxn modelId="{C7C285B7-EEEF-4BBE-BA70-39FC9A1C9836}" type="presParOf" srcId="{7DB25A3E-B905-44AC-85AE-50B51A25A9B7}" destId="{F18342D9-096C-4F95-8085-05C16538437A}" srcOrd="1" destOrd="0" presId="urn:microsoft.com/office/officeart/2018/2/layout/IconVerticalSolidList"/>
    <dgm:cxn modelId="{2FDAAAC0-BA3C-4FAE-838A-1F9D3C23DFE8}" type="presParOf" srcId="{7DB25A3E-B905-44AC-85AE-50B51A25A9B7}" destId="{812A5D77-0EC8-4F6D-8FF2-72D551625C69}" srcOrd="2" destOrd="0" presId="urn:microsoft.com/office/officeart/2018/2/layout/IconVerticalSolidList"/>
    <dgm:cxn modelId="{9DC9D0A3-5BF3-4097-B805-6D642A26B8AC}" type="presParOf" srcId="{7DB25A3E-B905-44AC-85AE-50B51A25A9B7}" destId="{612616FB-BFCC-4FFE-A009-B110C26DAE01}" srcOrd="3" destOrd="0" presId="urn:microsoft.com/office/officeart/2018/2/layout/IconVerticalSolidList"/>
    <dgm:cxn modelId="{B0C0FCAA-7FD8-4F1F-8686-6B76557C7E48}" type="presParOf" srcId="{7671EC7C-8AE6-4BFE-B56E-1335611A1EB8}" destId="{570C6069-56F8-49D1-9016-2FF26CC4638B}" srcOrd="1" destOrd="0" presId="urn:microsoft.com/office/officeart/2018/2/layout/IconVerticalSolidList"/>
    <dgm:cxn modelId="{D02C645A-8B81-4BD6-96EA-021EFEC56928}" type="presParOf" srcId="{7671EC7C-8AE6-4BFE-B56E-1335611A1EB8}" destId="{F65F137B-7983-4382-A4D7-AD9FAD314171}" srcOrd="2" destOrd="0" presId="urn:microsoft.com/office/officeart/2018/2/layout/IconVerticalSolidList"/>
    <dgm:cxn modelId="{27D4F19B-D117-4112-BDD6-E671BDEF7A03}" type="presParOf" srcId="{F65F137B-7983-4382-A4D7-AD9FAD314171}" destId="{5991D080-52D7-4369-B16C-C09553BA5418}" srcOrd="0" destOrd="0" presId="urn:microsoft.com/office/officeart/2018/2/layout/IconVerticalSolidList"/>
    <dgm:cxn modelId="{8C65917C-2FAE-49AC-B740-473E3B2CC383}" type="presParOf" srcId="{F65F137B-7983-4382-A4D7-AD9FAD314171}" destId="{6FB2D95D-C02D-4A4F-9CA4-E2B6D845675D}" srcOrd="1" destOrd="0" presId="urn:microsoft.com/office/officeart/2018/2/layout/IconVerticalSolidList"/>
    <dgm:cxn modelId="{323653BA-C187-46A2-8F58-B22AC2F1A9C1}" type="presParOf" srcId="{F65F137B-7983-4382-A4D7-AD9FAD314171}" destId="{1A0C232A-D89F-48A9-9C7D-95FB8C268E7E}" srcOrd="2" destOrd="0" presId="urn:microsoft.com/office/officeart/2018/2/layout/IconVerticalSolidList"/>
    <dgm:cxn modelId="{55EA8B19-40C2-4337-AE85-F095C8B7BF52}" type="presParOf" srcId="{F65F137B-7983-4382-A4D7-AD9FAD314171}" destId="{4657CE63-5C02-4A48-9DED-37BBE61DD26E}" srcOrd="3" destOrd="0" presId="urn:microsoft.com/office/officeart/2018/2/layout/IconVerticalSolidList"/>
    <dgm:cxn modelId="{1A08CE9D-FB70-433C-834E-5CF7CABF960E}" type="presParOf" srcId="{7671EC7C-8AE6-4BFE-B56E-1335611A1EB8}" destId="{91EA8624-0458-4A8B-B056-FD2FBAF10576}" srcOrd="3" destOrd="0" presId="urn:microsoft.com/office/officeart/2018/2/layout/IconVerticalSolidList"/>
    <dgm:cxn modelId="{0567F3BF-B998-45DF-87C2-7056183F12FA}" type="presParOf" srcId="{7671EC7C-8AE6-4BFE-B56E-1335611A1EB8}" destId="{B672131D-4F68-45BC-B285-4FFBB187C5F4}" srcOrd="4" destOrd="0" presId="urn:microsoft.com/office/officeart/2018/2/layout/IconVerticalSolidList"/>
    <dgm:cxn modelId="{35EE7929-1B67-4B18-A6A8-BF755C7011B1}" type="presParOf" srcId="{B672131D-4F68-45BC-B285-4FFBB187C5F4}" destId="{A2C55337-7B50-40BE-8842-B0BFC71EC653}" srcOrd="0" destOrd="0" presId="urn:microsoft.com/office/officeart/2018/2/layout/IconVerticalSolidList"/>
    <dgm:cxn modelId="{E134E77B-6225-4937-9870-34A4423823E8}" type="presParOf" srcId="{B672131D-4F68-45BC-B285-4FFBB187C5F4}" destId="{19708F99-1EE0-474A-9FA0-3CF2B7074D9E}" srcOrd="1" destOrd="0" presId="urn:microsoft.com/office/officeart/2018/2/layout/IconVerticalSolidList"/>
    <dgm:cxn modelId="{32BE0A7D-60F2-4202-83F3-2E90CE98037D}" type="presParOf" srcId="{B672131D-4F68-45BC-B285-4FFBB187C5F4}" destId="{29EBAF55-4BFC-422E-B523-A8DE8A5AE37E}" srcOrd="2" destOrd="0" presId="urn:microsoft.com/office/officeart/2018/2/layout/IconVerticalSolidList"/>
    <dgm:cxn modelId="{F153285B-DF44-43AF-9FE5-3EC009B59740}" type="presParOf" srcId="{B672131D-4F68-45BC-B285-4FFBB187C5F4}" destId="{7E476AE3-1E9F-4B24-90C2-ECBB48482AA7}" srcOrd="3" destOrd="0" presId="urn:microsoft.com/office/officeart/2018/2/layout/IconVerticalSolidList"/>
    <dgm:cxn modelId="{3D4F87C8-2271-4B07-AB37-BA9550E8D564}" type="presParOf" srcId="{7671EC7C-8AE6-4BFE-B56E-1335611A1EB8}" destId="{0EA68D95-C7AB-4699-9B5C-1BB6BBB0D753}" srcOrd="5" destOrd="0" presId="urn:microsoft.com/office/officeart/2018/2/layout/IconVerticalSolidList"/>
    <dgm:cxn modelId="{C0EBCBF9-E375-43E8-A82A-590C2398CFFC}" type="presParOf" srcId="{7671EC7C-8AE6-4BFE-B56E-1335611A1EB8}" destId="{FE9D0810-8A88-4E0F-BB24-D0B729DFA4AB}" srcOrd="6" destOrd="0" presId="urn:microsoft.com/office/officeart/2018/2/layout/IconVerticalSolidList"/>
    <dgm:cxn modelId="{F9C13B6F-B4FE-4C62-8659-AA5649B0F07B}" type="presParOf" srcId="{FE9D0810-8A88-4E0F-BB24-D0B729DFA4AB}" destId="{AB54C494-BF89-413A-9B2B-505CE2A5BEE4}" srcOrd="0" destOrd="0" presId="urn:microsoft.com/office/officeart/2018/2/layout/IconVerticalSolidList"/>
    <dgm:cxn modelId="{1955FE39-EA36-49CD-8F7F-BBCBEF2BD7E5}" type="presParOf" srcId="{FE9D0810-8A88-4E0F-BB24-D0B729DFA4AB}" destId="{AC5ABE7C-985F-483B-884D-357C35F84FED}" srcOrd="1" destOrd="0" presId="urn:microsoft.com/office/officeart/2018/2/layout/IconVerticalSolidList"/>
    <dgm:cxn modelId="{BF84D20C-A2AF-4C68-B557-C6F1C0B5DE73}" type="presParOf" srcId="{FE9D0810-8A88-4E0F-BB24-D0B729DFA4AB}" destId="{7CD2700D-2482-41AF-832F-7C9FFFB8B793}" srcOrd="2" destOrd="0" presId="urn:microsoft.com/office/officeart/2018/2/layout/IconVerticalSolidList"/>
    <dgm:cxn modelId="{08A5A8D8-B02D-42FE-9ADF-2C3BAA6D6D2D}" type="presParOf" srcId="{FE9D0810-8A88-4E0F-BB24-D0B729DFA4AB}" destId="{43E7FA64-AC1F-4496-8ED7-412B4488F898}" srcOrd="3" destOrd="0" presId="urn:microsoft.com/office/officeart/2018/2/layout/IconVerticalSolidList"/>
    <dgm:cxn modelId="{98D41A25-3EE3-4198-B232-D24DAE07F7BF}" type="presParOf" srcId="{7671EC7C-8AE6-4BFE-B56E-1335611A1EB8}" destId="{F1C14610-704B-4A6F-ACEA-AA1473A73CC0}" srcOrd="7" destOrd="0" presId="urn:microsoft.com/office/officeart/2018/2/layout/IconVerticalSolidList"/>
    <dgm:cxn modelId="{7255AC02-9951-4D00-8CFF-5B02E2A919FD}" type="presParOf" srcId="{7671EC7C-8AE6-4BFE-B56E-1335611A1EB8}" destId="{AC1AC5E1-BFF1-4713-95BB-E4016340600A}" srcOrd="8" destOrd="0" presId="urn:microsoft.com/office/officeart/2018/2/layout/IconVerticalSolidList"/>
    <dgm:cxn modelId="{E53472F2-4A9D-4E8A-AA0C-93223CD85A70}" type="presParOf" srcId="{AC1AC5E1-BFF1-4713-95BB-E4016340600A}" destId="{B23BBB08-984D-4A9F-9060-0BEF6C063C69}" srcOrd="0" destOrd="0" presId="urn:microsoft.com/office/officeart/2018/2/layout/IconVerticalSolidList"/>
    <dgm:cxn modelId="{131396FC-4AD4-4873-9CFA-74F2E646A74E}" type="presParOf" srcId="{AC1AC5E1-BFF1-4713-95BB-E4016340600A}" destId="{0F4BF2A9-5F04-485B-9AB9-8A544E10A04F}" srcOrd="1" destOrd="0" presId="urn:microsoft.com/office/officeart/2018/2/layout/IconVerticalSolidList"/>
    <dgm:cxn modelId="{D465BF39-068F-45F0-9E86-90AA369F3B71}" type="presParOf" srcId="{AC1AC5E1-BFF1-4713-95BB-E4016340600A}" destId="{C8BAACF8-1194-408A-8CCD-0BCF4BEC83E7}" srcOrd="2" destOrd="0" presId="urn:microsoft.com/office/officeart/2018/2/layout/IconVerticalSolidList"/>
    <dgm:cxn modelId="{32F812A4-FE3F-4443-BA5A-D04ED9E1A68F}" type="presParOf" srcId="{AC1AC5E1-BFF1-4713-95BB-E4016340600A}" destId="{2611C47E-1744-4218-9F3E-CC8E530A6827}" srcOrd="3" destOrd="0" presId="urn:microsoft.com/office/officeart/2018/2/layout/IconVerticalSolidList"/>
    <dgm:cxn modelId="{654DF756-F42F-46F4-95E5-663BE042B6B9}" type="presParOf" srcId="{7671EC7C-8AE6-4BFE-B56E-1335611A1EB8}" destId="{5559F015-0FB4-48CF-B6DC-F4CEBE9B2E1F}" srcOrd="9" destOrd="0" presId="urn:microsoft.com/office/officeart/2018/2/layout/IconVerticalSolidList"/>
    <dgm:cxn modelId="{81FA1CD8-31C4-45AA-A0CF-07A5A1BFD3C2}" type="presParOf" srcId="{7671EC7C-8AE6-4BFE-B56E-1335611A1EB8}" destId="{AF72B905-060D-4D67-90BC-FAB1B7E671B1}" srcOrd="10" destOrd="0" presId="urn:microsoft.com/office/officeart/2018/2/layout/IconVerticalSolidList"/>
    <dgm:cxn modelId="{D5B098F6-4ABA-4281-957A-B66D70D8FA50}" type="presParOf" srcId="{AF72B905-060D-4D67-90BC-FAB1B7E671B1}" destId="{C45D1009-823C-4644-A7CD-E778F26DACE6}" srcOrd="0" destOrd="0" presId="urn:microsoft.com/office/officeart/2018/2/layout/IconVerticalSolidList"/>
    <dgm:cxn modelId="{AAE96CA0-D26B-4C4F-A849-6F9A40B6A079}" type="presParOf" srcId="{AF72B905-060D-4D67-90BC-FAB1B7E671B1}" destId="{8A5108CC-3F7E-4F0E-A07F-EF9B8EC505C6}" srcOrd="1" destOrd="0" presId="urn:microsoft.com/office/officeart/2018/2/layout/IconVerticalSolidList"/>
    <dgm:cxn modelId="{324FBC66-3981-4086-91C2-8ABFCF4AD4F3}" type="presParOf" srcId="{AF72B905-060D-4D67-90BC-FAB1B7E671B1}" destId="{51E7816D-4FAB-459A-B1F0-B943D16C64B7}" srcOrd="2" destOrd="0" presId="urn:microsoft.com/office/officeart/2018/2/layout/IconVerticalSolidList"/>
    <dgm:cxn modelId="{3BAED51B-E152-4098-B840-D8765D1F4A98}" type="presParOf" srcId="{AF72B905-060D-4D67-90BC-FAB1B7E671B1}" destId="{6221FA9F-238C-4B6A-9D6F-EFCDA1E190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73EA9-5F18-45A4-8B24-AA30328DECFC}">
      <dsp:nvSpPr>
        <dsp:cNvPr id="0" name=""/>
        <dsp:cNvSpPr/>
      </dsp:nvSpPr>
      <dsp:spPr>
        <a:xfrm>
          <a:off x="0" y="1451"/>
          <a:ext cx="8267144" cy="61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342D9-096C-4F95-8085-05C16538437A}">
      <dsp:nvSpPr>
        <dsp:cNvPr id="0" name=""/>
        <dsp:cNvSpPr/>
      </dsp:nvSpPr>
      <dsp:spPr>
        <a:xfrm>
          <a:off x="187125" y="140636"/>
          <a:ext cx="340228" cy="3402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616FB-BFCC-4FFE-A009-B110C26DAE01}">
      <dsp:nvSpPr>
        <dsp:cNvPr id="0" name=""/>
        <dsp:cNvSpPr/>
      </dsp:nvSpPr>
      <dsp:spPr>
        <a:xfrm>
          <a:off x="714479" y="1451"/>
          <a:ext cx="7552664" cy="61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68" tIns="65468" rIns="65468" bIns="654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Online submissions via student photos</a:t>
          </a:r>
        </a:p>
      </dsp:txBody>
      <dsp:txXfrm>
        <a:off x="714479" y="1451"/>
        <a:ext cx="7552664" cy="618597"/>
      </dsp:txXfrm>
    </dsp:sp>
    <dsp:sp modelId="{5991D080-52D7-4369-B16C-C09553BA5418}">
      <dsp:nvSpPr>
        <dsp:cNvPr id="0" name=""/>
        <dsp:cNvSpPr/>
      </dsp:nvSpPr>
      <dsp:spPr>
        <a:xfrm>
          <a:off x="0" y="774698"/>
          <a:ext cx="8267144" cy="61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2D95D-C02D-4A4F-9CA4-E2B6D845675D}">
      <dsp:nvSpPr>
        <dsp:cNvPr id="0" name=""/>
        <dsp:cNvSpPr/>
      </dsp:nvSpPr>
      <dsp:spPr>
        <a:xfrm>
          <a:off x="187125" y="913882"/>
          <a:ext cx="340228" cy="3402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7CE63-5C02-4A48-9DED-37BBE61DD26E}">
      <dsp:nvSpPr>
        <dsp:cNvPr id="0" name=""/>
        <dsp:cNvSpPr/>
      </dsp:nvSpPr>
      <dsp:spPr>
        <a:xfrm>
          <a:off x="714479" y="774698"/>
          <a:ext cx="7552664" cy="61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68" tIns="65468" rIns="65468" bIns="654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Answer key made available automatically</a:t>
          </a:r>
        </a:p>
      </dsp:txBody>
      <dsp:txXfrm>
        <a:off x="714479" y="774698"/>
        <a:ext cx="7552664" cy="618597"/>
      </dsp:txXfrm>
    </dsp:sp>
    <dsp:sp modelId="{A2C55337-7B50-40BE-8842-B0BFC71EC653}">
      <dsp:nvSpPr>
        <dsp:cNvPr id="0" name=""/>
        <dsp:cNvSpPr/>
      </dsp:nvSpPr>
      <dsp:spPr>
        <a:xfrm>
          <a:off x="0" y="1547944"/>
          <a:ext cx="8267144" cy="61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08F99-1EE0-474A-9FA0-3CF2B7074D9E}">
      <dsp:nvSpPr>
        <dsp:cNvPr id="0" name=""/>
        <dsp:cNvSpPr/>
      </dsp:nvSpPr>
      <dsp:spPr>
        <a:xfrm>
          <a:off x="187125" y="1687128"/>
          <a:ext cx="340228" cy="3402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76AE3-1E9F-4B24-90C2-ECBB48482AA7}">
      <dsp:nvSpPr>
        <dsp:cNvPr id="0" name=""/>
        <dsp:cNvSpPr/>
      </dsp:nvSpPr>
      <dsp:spPr>
        <a:xfrm>
          <a:off x="714479" y="1547944"/>
          <a:ext cx="7552664" cy="61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68" tIns="65468" rIns="65468" bIns="654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Solution video walkthroughs</a:t>
          </a:r>
        </a:p>
      </dsp:txBody>
      <dsp:txXfrm>
        <a:off x="714479" y="1547944"/>
        <a:ext cx="7552664" cy="618597"/>
      </dsp:txXfrm>
    </dsp:sp>
    <dsp:sp modelId="{AB54C494-BF89-413A-9B2B-505CE2A5BEE4}">
      <dsp:nvSpPr>
        <dsp:cNvPr id="0" name=""/>
        <dsp:cNvSpPr/>
      </dsp:nvSpPr>
      <dsp:spPr>
        <a:xfrm>
          <a:off x="0" y="2321190"/>
          <a:ext cx="8267144" cy="61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ABE7C-985F-483B-884D-357C35F84FED}">
      <dsp:nvSpPr>
        <dsp:cNvPr id="0" name=""/>
        <dsp:cNvSpPr/>
      </dsp:nvSpPr>
      <dsp:spPr>
        <a:xfrm>
          <a:off x="187125" y="2460374"/>
          <a:ext cx="340228" cy="3402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7FA64-AC1F-4496-8ED7-412B4488F898}">
      <dsp:nvSpPr>
        <dsp:cNvPr id="0" name=""/>
        <dsp:cNvSpPr/>
      </dsp:nvSpPr>
      <dsp:spPr>
        <a:xfrm>
          <a:off x="714479" y="2321190"/>
          <a:ext cx="7552664" cy="61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68" tIns="65468" rIns="65468" bIns="654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Automatic credit (with review)</a:t>
          </a:r>
        </a:p>
      </dsp:txBody>
      <dsp:txXfrm>
        <a:off x="714479" y="2321190"/>
        <a:ext cx="7552664" cy="618597"/>
      </dsp:txXfrm>
    </dsp:sp>
    <dsp:sp modelId="{B23BBB08-984D-4A9F-9060-0BEF6C063C69}">
      <dsp:nvSpPr>
        <dsp:cNvPr id="0" name=""/>
        <dsp:cNvSpPr/>
      </dsp:nvSpPr>
      <dsp:spPr>
        <a:xfrm>
          <a:off x="0" y="3094436"/>
          <a:ext cx="8267144" cy="61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BF2A9-5F04-485B-9AB9-8A544E10A04F}">
      <dsp:nvSpPr>
        <dsp:cNvPr id="0" name=""/>
        <dsp:cNvSpPr/>
      </dsp:nvSpPr>
      <dsp:spPr>
        <a:xfrm>
          <a:off x="187125" y="3233621"/>
          <a:ext cx="340228" cy="3402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1C47E-1744-4218-9F3E-CC8E530A6827}">
      <dsp:nvSpPr>
        <dsp:cNvPr id="0" name=""/>
        <dsp:cNvSpPr/>
      </dsp:nvSpPr>
      <dsp:spPr>
        <a:xfrm>
          <a:off x="714479" y="3094436"/>
          <a:ext cx="7552664" cy="61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68" tIns="65468" rIns="65468" bIns="654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Decreased paper shuffling</a:t>
          </a:r>
        </a:p>
      </dsp:txBody>
      <dsp:txXfrm>
        <a:off x="714479" y="3094436"/>
        <a:ext cx="7552664" cy="618597"/>
      </dsp:txXfrm>
    </dsp:sp>
    <dsp:sp modelId="{C45D1009-823C-4644-A7CD-E778F26DACE6}">
      <dsp:nvSpPr>
        <dsp:cNvPr id="0" name=""/>
        <dsp:cNvSpPr/>
      </dsp:nvSpPr>
      <dsp:spPr>
        <a:xfrm>
          <a:off x="0" y="3867683"/>
          <a:ext cx="8267144" cy="61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108CC-3F7E-4F0E-A07F-EF9B8EC505C6}">
      <dsp:nvSpPr>
        <dsp:cNvPr id="0" name=""/>
        <dsp:cNvSpPr/>
      </dsp:nvSpPr>
      <dsp:spPr>
        <a:xfrm>
          <a:off x="187125" y="4006867"/>
          <a:ext cx="340228" cy="3402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1FA9F-238C-4B6A-9D6F-EFCDA1E190E1}">
      <dsp:nvSpPr>
        <dsp:cNvPr id="0" name=""/>
        <dsp:cNvSpPr/>
      </dsp:nvSpPr>
      <dsp:spPr>
        <a:xfrm>
          <a:off x="714479" y="3867683"/>
          <a:ext cx="7552664" cy="61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68" tIns="65468" rIns="65468" bIns="654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Focused class time</a:t>
          </a:r>
        </a:p>
      </dsp:txBody>
      <dsp:txXfrm>
        <a:off x="714479" y="3867683"/>
        <a:ext cx="7552664" cy="618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C861E-9859-B34E-874C-BC0D4C76F779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95864-9EC7-694C-9F19-B6D5D0D2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22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4CD1D-0397-AA49-9F46-0BBE84406AD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0C6AD-49FA-1343-9F7A-7107AC055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4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2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C6AD-49FA-1343-9F7A-7107AC0555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0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6260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0456" y="2442970"/>
            <a:ext cx="334918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4800"/>
              </a:lnSpc>
              <a:defRPr sz="440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81000" y="4637866"/>
            <a:ext cx="334918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A0A0A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dirty="0"/>
          </a:p>
        </p:txBody>
      </p:sp>
      <p:sp>
        <p:nvSpPr>
          <p:cNvPr id="75" name="Text Placeholder 74"/>
          <p:cNvSpPr>
            <a:spLocks noGrp="1"/>
          </p:cNvSpPr>
          <p:nvPr>
            <p:ph type="body" sz="quarter" idx="10" hasCustomPrompt="1"/>
          </p:nvPr>
        </p:nvSpPr>
        <p:spPr>
          <a:xfrm>
            <a:off x="240030" y="6400805"/>
            <a:ext cx="4114800" cy="1384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r>
              <a:rPr lang="en-US" sz="700" dirty="0">
                <a:solidFill>
                  <a:srgbClr val="A0A1A2"/>
                </a:solidFill>
                <a:latin typeface="Arial"/>
                <a:cs typeface="Arial"/>
              </a:rPr>
              <a:t>© </a:t>
            </a:r>
            <a:r>
              <a:rPr lang="en-US" sz="700" spc="-11" dirty="0">
                <a:solidFill>
                  <a:srgbClr val="A0A1A2"/>
                </a:solidFill>
                <a:latin typeface="Arial"/>
                <a:cs typeface="Arial"/>
              </a:rPr>
              <a:t>2017 </a:t>
            </a:r>
            <a:r>
              <a:rPr lang="en-US" sz="700" spc="11" dirty="0">
                <a:solidFill>
                  <a:srgbClr val="A0A1A2"/>
                </a:solidFill>
                <a:latin typeface="Arial"/>
                <a:cs typeface="Arial"/>
              </a:rPr>
              <a:t>Northern </a:t>
            </a:r>
            <a:r>
              <a:rPr lang="en-US" sz="700" spc="5" dirty="0">
                <a:solidFill>
                  <a:srgbClr val="A0A1A2"/>
                </a:solidFill>
                <a:latin typeface="Arial"/>
                <a:cs typeface="Arial"/>
              </a:rPr>
              <a:t>Illinois </a:t>
            </a:r>
            <a:r>
              <a:rPr lang="en-US" sz="700" dirty="0">
                <a:solidFill>
                  <a:srgbClr val="A0A1A2"/>
                </a:solidFill>
                <a:latin typeface="Arial"/>
                <a:cs typeface="Arial"/>
              </a:rPr>
              <a:t>University </a:t>
            </a:r>
            <a:endParaRPr lang="en-US" sz="700" dirty="0">
              <a:latin typeface="Arial"/>
              <a:cs typeface="Arial"/>
            </a:endParaRPr>
          </a:p>
        </p:txBody>
      </p:sp>
      <p:sp>
        <p:nvSpPr>
          <p:cNvPr id="126" name="object 2"/>
          <p:cNvSpPr/>
          <p:nvPr userDrawn="1"/>
        </p:nvSpPr>
        <p:spPr>
          <a:xfrm>
            <a:off x="3878020" y="2424960"/>
            <a:ext cx="5265979" cy="1723709"/>
          </a:xfrm>
          <a:custGeom>
            <a:avLst/>
            <a:gdLst/>
            <a:ahLst/>
            <a:cxnLst/>
            <a:rect l="l" t="t" r="r" b="b"/>
            <a:pathLst>
              <a:path w="6096000" h="1498600">
                <a:moveTo>
                  <a:pt x="0" y="1498600"/>
                </a:moveTo>
                <a:lnTo>
                  <a:pt x="6096012" y="1498600"/>
                </a:lnTo>
                <a:lnTo>
                  <a:pt x="6096012" y="0"/>
                </a:lnTo>
                <a:lnTo>
                  <a:pt x="0" y="0"/>
                </a:lnTo>
                <a:lnTo>
                  <a:pt x="0" y="1498600"/>
                </a:lnTo>
                <a:close/>
              </a:path>
            </a:pathLst>
          </a:custGeom>
          <a:solidFill>
            <a:srgbClr val="D00A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7" name="Group 126"/>
          <p:cNvGrpSpPr>
            <a:grpSpLocks noChangeAspect="1"/>
          </p:cNvGrpSpPr>
          <p:nvPr userDrawn="1"/>
        </p:nvGrpSpPr>
        <p:grpSpPr bwMode="auto">
          <a:xfrm>
            <a:off x="4354513" y="2846402"/>
            <a:ext cx="4428919" cy="848004"/>
            <a:chOff x="1683" y="1747"/>
            <a:chExt cx="4314" cy="826"/>
          </a:xfrm>
        </p:grpSpPr>
        <p:sp>
          <p:nvSpPr>
            <p:cNvPr id="12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83" y="1747"/>
              <a:ext cx="431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"/>
            <p:cNvSpPr>
              <a:spLocks/>
            </p:cNvSpPr>
            <p:nvPr/>
          </p:nvSpPr>
          <p:spPr bwMode="auto">
            <a:xfrm>
              <a:off x="1683" y="1747"/>
              <a:ext cx="472" cy="826"/>
            </a:xfrm>
            <a:custGeom>
              <a:avLst/>
              <a:gdLst>
                <a:gd name="T0" fmla="*/ 472 w 472"/>
                <a:gd name="T1" fmla="*/ 78 h 826"/>
                <a:gd name="T2" fmla="*/ 236 w 472"/>
                <a:gd name="T3" fmla="*/ 0 h 826"/>
                <a:gd name="T4" fmla="*/ 0 w 472"/>
                <a:gd name="T5" fmla="*/ 78 h 826"/>
                <a:gd name="T6" fmla="*/ 0 w 472"/>
                <a:gd name="T7" fmla="*/ 746 h 826"/>
                <a:gd name="T8" fmla="*/ 236 w 472"/>
                <a:gd name="T9" fmla="*/ 826 h 826"/>
                <a:gd name="T10" fmla="*/ 472 w 472"/>
                <a:gd name="T11" fmla="*/ 746 h 826"/>
                <a:gd name="T12" fmla="*/ 472 w 472"/>
                <a:gd name="T13" fmla="*/ 78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2" h="826">
                  <a:moveTo>
                    <a:pt x="472" y="78"/>
                  </a:moveTo>
                  <a:lnTo>
                    <a:pt x="236" y="0"/>
                  </a:lnTo>
                  <a:lnTo>
                    <a:pt x="0" y="78"/>
                  </a:lnTo>
                  <a:lnTo>
                    <a:pt x="0" y="746"/>
                  </a:lnTo>
                  <a:lnTo>
                    <a:pt x="236" y="826"/>
                  </a:lnTo>
                  <a:lnTo>
                    <a:pt x="472" y="746"/>
                  </a:lnTo>
                  <a:lnTo>
                    <a:pt x="472" y="78"/>
                  </a:lnTo>
                  <a:close/>
                </a:path>
              </a:pathLst>
            </a:custGeom>
            <a:solidFill>
              <a:srgbClr val="B6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"/>
            <p:cNvSpPr>
              <a:spLocks/>
            </p:cNvSpPr>
            <p:nvPr/>
          </p:nvSpPr>
          <p:spPr bwMode="auto">
            <a:xfrm>
              <a:off x="1699" y="2257"/>
              <a:ext cx="440" cy="298"/>
            </a:xfrm>
            <a:custGeom>
              <a:avLst/>
              <a:gdLst>
                <a:gd name="T0" fmla="*/ 0 w 440"/>
                <a:gd name="T1" fmla="*/ 224 h 298"/>
                <a:gd name="T2" fmla="*/ 220 w 440"/>
                <a:gd name="T3" fmla="*/ 298 h 298"/>
                <a:gd name="T4" fmla="*/ 440 w 440"/>
                <a:gd name="T5" fmla="*/ 224 h 298"/>
                <a:gd name="T6" fmla="*/ 440 w 440"/>
                <a:gd name="T7" fmla="*/ 0 h 298"/>
                <a:gd name="T8" fmla="*/ 440 w 440"/>
                <a:gd name="T9" fmla="*/ 0 h 298"/>
                <a:gd name="T10" fmla="*/ 388 w 440"/>
                <a:gd name="T11" fmla="*/ 18 h 298"/>
                <a:gd name="T12" fmla="*/ 334 w 440"/>
                <a:gd name="T13" fmla="*/ 34 h 298"/>
                <a:gd name="T14" fmla="*/ 280 w 440"/>
                <a:gd name="T15" fmla="*/ 50 h 298"/>
                <a:gd name="T16" fmla="*/ 226 w 440"/>
                <a:gd name="T17" fmla="*/ 62 h 298"/>
                <a:gd name="T18" fmla="*/ 170 w 440"/>
                <a:gd name="T19" fmla="*/ 72 h 298"/>
                <a:gd name="T20" fmla="*/ 114 w 440"/>
                <a:gd name="T21" fmla="*/ 80 h 298"/>
                <a:gd name="T22" fmla="*/ 58 w 440"/>
                <a:gd name="T23" fmla="*/ 88 h 298"/>
                <a:gd name="T24" fmla="*/ 0 w 440"/>
                <a:gd name="T25" fmla="*/ 92 h 298"/>
                <a:gd name="T26" fmla="*/ 0 w 440"/>
                <a:gd name="T27" fmla="*/ 2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0" h="298">
                  <a:moveTo>
                    <a:pt x="0" y="224"/>
                  </a:moveTo>
                  <a:lnTo>
                    <a:pt x="220" y="298"/>
                  </a:lnTo>
                  <a:lnTo>
                    <a:pt x="440" y="224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388" y="18"/>
                  </a:lnTo>
                  <a:lnTo>
                    <a:pt x="334" y="34"/>
                  </a:lnTo>
                  <a:lnTo>
                    <a:pt x="280" y="50"/>
                  </a:lnTo>
                  <a:lnTo>
                    <a:pt x="226" y="62"/>
                  </a:lnTo>
                  <a:lnTo>
                    <a:pt x="170" y="72"/>
                  </a:lnTo>
                  <a:lnTo>
                    <a:pt x="114" y="80"/>
                  </a:lnTo>
                  <a:lnTo>
                    <a:pt x="58" y="88"/>
                  </a:lnTo>
                  <a:lnTo>
                    <a:pt x="0" y="92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CF0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"/>
            <p:cNvSpPr>
              <a:spLocks/>
            </p:cNvSpPr>
            <p:nvPr/>
          </p:nvSpPr>
          <p:spPr bwMode="auto">
            <a:xfrm>
              <a:off x="1699" y="1765"/>
              <a:ext cx="440" cy="564"/>
            </a:xfrm>
            <a:custGeom>
              <a:avLst/>
              <a:gdLst>
                <a:gd name="T0" fmla="*/ 220 w 440"/>
                <a:gd name="T1" fmla="*/ 0 h 564"/>
                <a:gd name="T2" fmla="*/ 0 w 440"/>
                <a:gd name="T3" fmla="*/ 72 h 564"/>
                <a:gd name="T4" fmla="*/ 0 w 440"/>
                <a:gd name="T5" fmla="*/ 564 h 564"/>
                <a:gd name="T6" fmla="*/ 0 w 440"/>
                <a:gd name="T7" fmla="*/ 564 h 564"/>
                <a:gd name="T8" fmla="*/ 56 w 440"/>
                <a:gd name="T9" fmla="*/ 556 h 564"/>
                <a:gd name="T10" fmla="*/ 56 w 440"/>
                <a:gd name="T11" fmla="*/ 556 h 564"/>
                <a:gd name="T12" fmla="*/ 76 w 440"/>
                <a:gd name="T13" fmla="*/ 554 h 564"/>
                <a:gd name="T14" fmla="*/ 76 w 440"/>
                <a:gd name="T15" fmla="*/ 272 h 564"/>
                <a:gd name="T16" fmla="*/ 120 w 440"/>
                <a:gd name="T17" fmla="*/ 272 h 564"/>
                <a:gd name="T18" fmla="*/ 112 w 440"/>
                <a:gd name="T19" fmla="*/ 282 h 564"/>
                <a:gd name="T20" fmla="*/ 112 w 440"/>
                <a:gd name="T21" fmla="*/ 546 h 564"/>
                <a:gd name="T22" fmla="*/ 112 w 440"/>
                <a:gd name="T23" fmla="*/ 546 h 564"/>
                <a:gd name="T24" fmla="*/ 126 w 440"/>
                <a:gd name="T25" fmla="*/ 544 h 564"/>
                <a:gd name="T26" fmla="*/ 126 w 440"/>
                <a:gd name="T27" fmla="*/ 272 h 564"/>
                <a:gd name="T28" fmla="*/ 326 w 440"/>
                <a:gd name="T29" fmla="*/ 272 h 564"/>
                <a:gd name="T30" fmla="*/ 318 w 440"/>
                <a:gd name="T31" fmla="*/ 282 h 564"/>
                <a:gd name="T32" fmla="*/ 318 w 440"/>
                <a:gd name="T33" fmla="*/ 492 h 564"/>
                <a:gd name="T34" fmla="*/ 318 w 440"/>
                <a:gd name="T35" fmla="*/ 492 h 564"/>
                <a:gd name="T36" fmla="*/ 330 w 440"/>
                <a:gd name="T37" fmla="*/ 488 h 564"/>
                <a:gd name="T38" fmla="*/ 330 w 440"/>
                <a:gd name="T39" fmla="*/ 272 h 564"/>
                <a:gd name="T40" fmla="*/ 364 w 440"/>
                <a:gd name="T41" fmla="*/ 272 h 564"/>
                <a:gd name="T42" fmla="*/ 364 w 440"/>
                <a:gd name="T43" fmla="*/ 474 h 564"/>
                <a:gd name="T44" fmla="*/ 364 w 440"/>
                <a:gd name="T45" fmla="*/ 474 h 564"/>
                <a:gd name="T46" fmla="*/ 402 w 440"/>
                <a:gd name="T47" fmla="*/ 458 h 564"/>
                <a:gd name="T48" fmla="*/ 440 w 440"/>
                <a:gd name="T49" fmla="*/ 438 h 564"/>
                <a:gd name="T50" fmla="*/ 440 w 440"/>
                <a:gd name="T51" fmla="*/ 72 h 564"/>
                <a:gd name="T52" fmla="*/ 220 w 440"/>
                <a:gd name="T5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0" h="564">
                  <a:moveTo>
                    <a:pt x="220" y="0"/>
                  </a:moveTo>
                  <a:lnTo>
                    <a:pt x="0" y="72"/>
                  </a:lnTo>
                  <a:lnTo>
                    <a:pt x="0" y="564"/>
                  </a:lnTo>
                  <a:lnTo>
                    <a:pt x="0" y="564"/>
                  </a:lnTo>
                  <a:lnTo>
                    <a:pt x="56" y="556"/>
                  </a:lnTo>
                  <a:lnTo>
                    <a:pt x="56" y="556"/>
                  </a:lnTo>
                  <a:lnTo>
                    <a:pt x="76" y="554"/>
                  </a:lnTo>
                  <a:lnTo>
                    <a:pt x="76" y="272"/>
                  </a:lnTo>
                  <a:lnTo>
                    <a:pt x="120" y="272"/>
                  </a:lnTo>
                  <a:lnTo>
                    <a:pt x="112" y="282"/>
                  </a:lnTo>
                  <a:lnTo>
                    <a:pt x="112" y="546"/>
                  </a:lnTo>
                  <a:lnTo>
                    <a:pt x="112" y="546"/>
                  </a:lnTo>
                  <a:lnTo>
                    <a:pt x="126" y="544"/>
                  </a:lnTo>
                  <a:lnTo>
                    <a:pt x="126" y="272"/>
                  </a:lnTo>
                  <a:lnTo>
                    <a:pt x="326" y="272"/>
                  </a:lnTo>
                  <a:lnTo>
                    <a:pt x="318" y="282"/>
                  </a:lnTo>
                  <a:lnTo>
                    <a:pt x="318" y="492"/>
                  </a:lnTo>
                  <a:lnTo>
                    <a:pt x="318" y="492"/>
                  </a:lnTo>
                  <a:lnTo>
                    <a:pt x="330" y="488"/>
                  </a:lnTo>
                  <a:lnTo>
                    <a:pt x="330" y="272"/>
                  </a:lnTo>
                  <a:lnTo>
                    <a:pt x="364" y="272"/>
                  </a:lnTo>
                  <a:lnTo>
                    <a:pt x="364" y="474"/>
                  </a:lnTo>
                  <a:lnTo>
                    <a:pt x="364" y="474"/>
                  </a:lnTo>
                  <a:lnTo>
                    <a:pt x="402" y="458"/>
                  </a:lnTo>
                  <a:lnTo>
                    <a:pt x="440" y="438"/>
                  </a:lnTo>
                  <a:lnTo>
                    <a:pt x="440" y="72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8"/>
            <p:cNvSpPr>
              <a:spLocks/>
            </p:cNvSpPr>
            <p:nvPr/>
          </p:nvSpPr>
          <p:spPr bwMode="auto">
            <a:xfrm>
              <a:off x="1763" y="1853"/>
              <a:ext cx="312" cy="172"/>
            </a:xfrm>
            <a:custGeom>
              <a:avLst/>
              <a:gdLst>
                <a:gd name="T0" fmla="*/ 310 w 312"/>
                <a:gd name="T1" fmla="*/ 172 h 172"/>
                <a:gd name="T2" fmla="*/ 300 w 312"/>
                <a:gd name="T3" fmla="*/ 138 h 172"/>
                <a:gd name="T4" fmla="*/ 298 w 312"/>
                <a:gd name="T5" fmla="*/ 68 h 172"/>
                <a:gd name="T6" fmla="*/ 294 w 312"/>
                <a:gd name="T7" fmla="*/ 34 h 172"/>
                <a:gd name="T8" fmla="*/ 294 w 312"/>
                <a:gd name="T9" fmla="*/ 26 h 172"/>
                <a:gd name="T10" fmla="*/ 294 w 312"/>
                <a:gd name="T11" fmla="*/ 12 h 172"/>
                <a:gd name="T12" fmla="*/ 292 w 312"/>
                <a:gd name="T13" fmla="*/ 12 h 172"/>
                <a:gd name="T14" fmla="*/ 290 w 312"/>
                <a:gd name="T15" fmla="*/ 2 h 172"/>
                <a:gd name="T16" fmla="*/ 284 w 312"/>
                <a:gd name="T17" fmla="*/ 2 h 172"/>
                <a:gd name="T18" fmla="*/ 284 w 312"/>
                <a:gd name="T19" fmla="*/ 12 h 172"/>
                <a:gd name="T20" fmla="*/ 280 w 312"/>
                <a:gd name="T21" fmla="*/ 12 h 172"/>
                <a:gd name="T22" fmla="*/ 280 w 312"/>
                <a:gd name="T23" fmla="*/ 26 h 172"/>
                <a:gd name="T24" fmla="*/ 272 w 312"/>
                <a:gd name="T25" fmla="*/ 46 h 172"/>
                <a:gd name="T26" fmla="*/ 268 w 312"/>
                <a:gd name="T27" fmla="*/ 78 h 172"/>
                <a:gd name="T28" fmla="*/ 264 w 312"/>
                <a:gd name="T29" fmla="*/ 112 h 172"/>
                <a:gd name="T30" fmla="*/ 232 w 312"/>
                <a:gd name="T31" fmla="*/ 136 h 172"/>
                <a:gd name="T32" fmla="*/ 240 w 312"/>
                <a:gd name="T33" fmla="*/ 112 h 172"/>
                <a:gd name="T34" fmla="*/ 234 w 312"/>
                <a:gd name="T35" fmla="*/ 104 h 172"/>
                <a:gd name="T36" fmla="*/ 228 w 312"/>
                <a:gd name="T37" fmla="*/ 88 h 172"/>
                <a:gd name="T38" fmla="*/ 228 w 312"/>
                <a:gd name="T39" fmla="*/ 76 h 172"/>
                <a:gd name="T40" fmla="*/ 214 w 312"/>
                <a:gd name="T41" fmla="*/ 76 h 172"/>
                <a:gd name="T42" fmla="*/ 216 w 312"/>
                <a:gd name="T43" fmla="*/ 88 h 172"/>
                <a:gd name="T44" fmla="*/ 214 w 312"/>
                <a:gd name="T45" fmla="*/ 108 h 172"/>
                <a:gd name="T46" fmla="*/ 204 w 312"/>
                <a:gd name="T47" fmla="*/ 136 h 172"/>
                <a:gd name="T48" fmla="*/ 188 w 312"/>
                <a:gd name="T49" fmla="*/ 112 h 172"/>
                <a:gd name="T50" fmla="*/ 172 w 312"/>
                <a:gd name="T51" fmla="*/ 94 h 172"/>
                <a:gd name="T52" fmla="*/ 166 w 312"/>
                <a:gd name="T53" fmla="*/ 74 h 172"/>
                <a:gd name="T54" fmla="*/ 160 w 312"/>
                <a:gd name="T55" fmla="*/ 56 h 172"/>
                <a:gd name="T56" fmla="*/ 164 w 312"/>
                <a:gd name="T57" fmla="*/ 38 h 172"/>
                <a:gd name="T58" fmla="*/ 162 w 312"/>
                <a:gd name="T59" fmla="*/ 36 h 172"/>
                <a:gd name="T60" fmla="*/ 160 w 312"/>
                <a:gd name="T61" fmla="*/ 34 h 172"/>
                <a:gd name="T62" fmla="*/ 156 w 312"/>
                <a:gd name="T63" fmla="*/ 26 h 172"/>
                <a:gd name="T64" fmla="*/ 152 w 312"/>
                <a:gd name="T65" fmla="*/ 34 h 172"/>
                <a:gd name="T66" fmla="*/ 152 w 312"/>
                <a:gd name="T67" fmla="*/ 36 h 172"/>
                <a:gd name="T68" fmla="*/ 148 w 312"/>
                <a:gd name="T69" fmla="*/ 38 h 172"/>
                <a:gd name="T70" fmla="*/ 152 w 312"/>
                <a:gd name="T71" fmla="*/ 56 h 172"/>
                <a:gd name="T72" fmla="*/ 146 w 312"/>
                <a:gd name="T73" fmla="*/ 74 h 172"/>
                <a:gd name="T74" fmla="*/ 134 w 312"/>
                <a:gd name="T75" fmla="*/ 112 h 172"/>
                <a:gd name="T76" fmla="*/ 102 w 312"/>
                <a:gd name="T77" fmla="*/ 136 h 172"/>
                <a:gd name="T78" fmla="*/ 108 w 312"/>
                <a:gd name="T79" fmla="*/ 112 h 172"/>
                <a:gd name="T80" fmla="*/ 104 w 312"/>
                <a:gd name="T81" fmla="*/ 104 h 172"/>
                <a:gd name="T82" fmla="*/ 98 w 312"/>
                <a:gd name="T83" fmla="*/ 88 h 172"/>
                <a:gd name="T84" fmla="*/ 98 w 312"/>
                <a:gd name="T85" fmla="*/ 76 h 172"/>
                <a:gd name="T86" fmla="*/ 84 w 312"/>
                <a:gd name="T87" fmla="*/ 76 h 172"/>
                <a:gd name="T88" fmla="*/ 86 w 312"/>
                <a:gd name="T89" fmla="*/ 88 h 172"/>
                <a:gd name="T90" fmla="*/ 84 w 312"/>
                <a:gd name="T91" fmla="*/ 108 h 172"/>
                <a:gd name="T92" fmla="*/ 72 w 312"/>
                <a:gd name="T93" fmla="*/ 136 h 172"/>
                <a:gd name="T94" fmla="*/ 58 w 312"/>
                <a:gd name="T95" fmla="*/ 112 h 172"/>
                <a:gd name="T96" fmla="*/ 40 w 312"/>
                <a:gd name="T97" fmla="*/ 94 h 172"/>
                <a:gd name="T98" fmla="*/ 38 w 312"/>
                <a:gd name="T99" fmla="*/ 86 h 172"/>
                <a:gd name="T100" fmla="*/ 36 w 312"/>
                <a:gd name="T101" fmla="*/ 54 h 172"/>
                <a:gd name="T102" fmla="*/ 28 w 312"/>
                <a:gd name="T103" fmla="*/ 34 h 172"/>
                <a:gd name="T104" fmla="*/ 32 w 312"/>
                <a:gd name="T105" fmla="*/ 14 h 172"/>
                <a:gd name="T106" fmla="*/ 32 w 312"/>
                <a:gd name="T107" fmla="*/ 12 h 172"/>
                <a:gd name="T108" fmla="*/ 30 w 312"/>
                <a:gd name="T109" fmla="*/ 8 h 172"/>
                <a:gd name="T110" fmla="*/ 24 w 312"/>
                <a:gd name="T111" fmla="*/ 0 h 172"/>
                <a:gd name="T112" fmla="*/ 20 w 312"/>
                <a:gd name="T113" fmla="*/ 8 h 172"/>
                <a:gd name="T114" fmla="*/ 20 w 312"/>
                <a:gd name="T115" fmla="*/ 12 h 172"/>
                <a:gd name="T116" fmla="*/ 16 w 312"/>
                <a:gd name="T117" fmla="*/ 14 h 172"/>
                <a:gd name="T118" fmla="*/ 20 w 312"/>
                <a:gd name="T119" fmla="*/ 34 h 172"/>
                <a:gd name="T120" fmla="*/ 14 w 312"/>
                <a:gd name="T121" fmla="*/ 54 h 172"/>
                <a:gd name="T122" fmla="*/ 12 w 312"/>
                <a:gd name="T123" fmla="*/ 8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2" h="172">
                  <a:moveTo>
                    <a:pt x="0" y="170"/>
                  </a:moveTo>
                  <a:lnTo>
                    <a:pt x="0" y="172"/>
                  </a:lnTo>
                  <a:lnTo>
                    <a:pt x="310" y="172"/>
                  </a:lnTo>
                  <a:lnTo>
                    <a:pt x="312" y="170"/>
                  </a:lnTo>
                  <a:lnTo>
                    <a:pt x="300" y="154"/>
                  </a:lnTo>
                  <a:lnTo>
                    <a:pt x="300" y="138"/>
                  </a:lnTo>
                  <a:lnTo>
                    <a:pt x="300" y="88"/>
                  </a:lnTo>
                  <a:lnTo>
                    <a:pt x="306" y="78"/>
                  </a:lnTo>
                  <a:lnTo>
                    <a:pt x="298" y="68"/>
                  </a:lnTo>
                  <a:lnTo>
                    <a:pt x="298" y="54"/>
                  </a:lnTo>
                  <a:lnTo>
                    <a:pt x="302" y="46"/>
                  </a:lnTo>
                  <a:lnTo>
                    <a:pt x="294" y="34"/>
                  </a:lnTo>
                  <a:lnTo>
                    <a:pt x="292" y="34"/>
                  </a:lnTo>
                  <a:lnTo>
                    <a:pt x="292" y="34"/>
                  </a:lnTo>
                  <a:lnTo>
                    <a:pt x="294" y="26"/>
                  </a:lnTo>
                  <a:lnTo>
                    <a:pt x="296" y="14"/>
                  </a:lnTo>
                  <a:lnTo>
                    <a:pt x="296" y="12"/>
                  </a:lnTo>
                  <a:lnTo>
                    <a:pt x="294" y="12"/>
                  </a:lnTo>
                  <a:lnTo>
                    <a:pt x="294" y="12"/>
                  </a:lnTo>
                  <a:lnTo>
                    <a:pt x="292" y="12"/>
                  </a:lnTo>
                  <a:lnTo>
                    <a:pt x="292" y="12"/>
                  </a:lnTo>
                  <a:lnTo>
                    <a:pt x="292" y="8"/>
                  </a:lnTo>
                  <a:lnTo>
                    <a:pt x="292" y="8"/>
                  </a:lnTo>
                  <a:lnTo>
                    <a:pt x="290" y="2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4" y="2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84" y="12"/>
                  </a:lnTo>
                  <a:lnTo>
                    <a:pt x="284" y="12"/>
                  </a:lnTo>
                  <a:lnTo>
                    <a:pt x="280" y="12"/>
                  </a:lnTo>
                  <a:lnTo>
                    <a:pt x="280" y="12"/>
                  </a:lnTo>
                  <a:lnTo>
                    <a:pt x="280" y="14"/>
                  </a:lnTo>
                  <a:lnTo>
                    <a:pt x="280" y="14"/>
                  </a:lnTo>
                  <a:lnTo>
                    <a:pt x="280" y="26"/>
                  </a:lnTo>
                  <a:lnTo>
                    <a:pt x="282" y="34"/>
                  </a:lnTo>
                  <a:lnTo>
                    <a:pt x="280" y="34"/>
                  </a:lnTo>
                  <a:lnTo>
                    <a:pt x="272" y="46"/>
                  </a:lnTo>
                  <a:lnTo>
                    <a:pt x="276" y="54"/>
                  </a:lnTo>
                  <a:lnTo>
                    <a:pt x="276" y="68"/>
                  </a:lnTo>
                  <a:lnTo>
                    <a:pt x="268" y="78"/>
                  </a:lnTo>
                  <a:lnTo>
                    <a:pt x="274" y="86"/>
                  </a:lnTo>
                  <a:lnTo>
                    <a:pt x="264" y="86"/>
                  </a:lnTo>
                  <a:lnTo>
                    <a:pt x="264" y="112"/>
                  </a:lnTo>
                  <a:lnTo>
                    <a:pt x="254" y="112"/>
                  </a:lnTo>
                  <a:lnTo>
                    <a:pt x="254" y="136"/>
                  </a:lnTo>
                  <a:lnTo>
                    <a:pt x="232" y="136"/>
                  </a:lnTo>
                  <a:lnTo>
                    <a:pt x="232" y="11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30" y="112"/>
                  </a:lnTo>
                  <a:lnTo>
                    <a:pt x="230" y="108"/>
                  </a:lnTo>
                  <a:lnTo>
                    <a:pt x="234" y="104"/>
                  </a:lnTo>
                  <a:lnTo>
                    <a:pt x="226" y="94"/>
                  </a:lnTo>
                  <a:lnTo>
                    <a:pt x="226" y="94"/>
                  </a:lnTo>
                  <a:lnTo>
                    <a:pt x="228" y="88"/>
                  </a:lnTo>
                  <a:lnTo>
                    <a:pt x="230" y="76"/>
                  </a:lnTo>
                  <a:lnTo>
                    <a:pt x="230" y="76"/>
                  </a:lnTo>
                  <a:lnTo>
                    <a:pt x="228" y="76"/>
                  </a:lnTo>
                  <a:lnTo>
                    <a:pt x="228" y="76"/>
                  </a:lnTo>
                  <a:lnTo>
                    <a:pt x="216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6" y="88"/>
                  </a:lnTo>
                  <a:lnTo>
                    <a:pt x="218" y="94"/>
                  </a:lnTo>
                  <a:lnTo>
                    <a:pt x="210" y="104"/>
                  </a:lnTo>
                  <a:lnTo>
                    <a:pt x="214" y="108"/>
                  </a:lnTo>
                  <a:lnTo>
                    <a:pt x="214" y="112"/>
                  </a:lnTo>
                  <a:lnTo>
                    <a:pt x="204" y="112"/>
                  </a:lnTo>
                  <a:lnTo>
                    <a:pt x="204" y="136"/>
                  </a:lnTo>
                  <a:lnTo>
                    <a:pt x="180" y="136"/>
                  </a:lnTo>
                  <a:lnTo>
                    <a:pt x="180" y="118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72" y="112"/>
                  </a:lnTo>
                  <a:lnTo>
                    <a:pt x="172" y="94"/>
                  </a:lnTo>
                  <a:lnTo>
                    <a:pt x="178" y="88"/>
                  </a:lnTo>
                  <a:lnTo>
                    <a:pt x="166" y="88"/>
                  </a:lnTo>
                  <a:lnTo>
                    <a:pt x="166" y="74"/>
                  </a:lnTo>
                  <a:lnTo>
                    <a:pt x="170" y="68"/>
                  </a:lnTo>
                  <a:lnTo>
                    <a:pt x="162" y="56"/>
                  </a:lnTo>
                  <a:lnTo>
                    <a:pt x="160" y="56"/>
                  </a:lnTo>
                  <a:lnTo>
                    <a:pt x="160" y="56"/>
                  </a:lnTo>
                  <a:lnTo>
                    <a:pt x="162" y="48"/>
                  </a:lnTo>
                  <a:lnTo>
                    <a:pt x="164" y="38"/>
                  </a:lnTo>
                  <a:lnTo>
                    <a:pt x="164" y="3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36"/>
                  </a:lnTo>
                  <a:lnTo>
                    <a:pt x="160" y="36"/>
                  </a:lnTo>
                  <a:lnTo>
                    <a:pt x="160" y="34"/>
                  </a:lnTo>
                  <a:lnTo>
                    <a:pt x="160" y="34"/>
                  </a:lnTo>
                  <a:lnTo>
                    <a:pt x="160" y="28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2" y="28"/>
                  </a:lnTo>
                  <a:lnTo>
                    <a:pt x="152" y="34"/>
                  </a:lnTo>
                  <a:lnTo>
                    <a:pt x="152" y="34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0" y="36"/>
                  </a:lnTo>
                  <a:lnTo>
                    <a:pt x="148" y="36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50" y="48"/>
                  </a:lnTo>
                  <a:lnTo>
                    <a:pt x="152" y="56"/>
                  </a:lnTo>
                  <a:lnTo>
                    <a:pt x="150" y="56"/>
                  </a:lnTo>
                  <a:lnTo>
                    <a:pt x="142" y="68"/>
                  </a:lnTo>
                  <a:lnTo>
                    <a:pt x="146" y="74"/>
                  </a:lnTo>
                  <a:lnTo>
                    <a:pt x="146" y="88"/>
                  </a:lnTo>
                  <a:lnTo>
                    <a:pt x="134" y="88"/>
                  </a:lnTo>
                  <a:lnTo>
                    <a:pt x="134" y="112"/>
                  </a:lnTo>
                  <a:lnTo>
                    <a:pt x="124" y="112"/>
                  </a:lnTo>
                  <a:lnTo>
                    <a:pt x="124" y="136"/>
                  </a:lnTo>
                  <a:lnTo>
                    <a:pt x="102" y="136"/>
                  </a:lnTo>
                  <a:lnTo>
                    <a:pt x="102" y="118"/>
                  </a:lnTo>
                  <a:lnTo>
                    <a:pt x="108" y="112"/>
                  </a:lnTo>
                  <a:lnTo>
                    <a:pt x="108" y="112"/>
                  </a:lnTo>
                  <a:lnTo>
                    <a:pt x="98" y="112"/>
                  </a:lnTo>
                  <a:lnTo>
                    <a:pt x="98" y="108"/>
                  </a:lnTo>
                  <a:lnTo>
                    <a:pt x="104" y="104"/>
                  </a:lnTo>
                  <a:lnTo>
                    <a:pt x="96" y="94"/>
                  </a:lnTo>
                  <a:lnTo>
                    <a:pt x="96" y="94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86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6" y="88"/>
                  </a:lnTo>
                  <a:lnTo>
                    <a:pt x="88" y="94"/>
                  </a:lnTo>
                  <a:lnTo>
                    <a:pt x="78" y="104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72" y="112"/>
                  </a:lnTo>
                  <a:lnTo>
                    <a:pt x="72" y="136"/>
                  </a:lnTo>
                  <a:lnTo>
                    <a:pt x="50" y="136"/>
                  </a:lnTo>
                  <a:lnTo>
                    <a:pt x="50" y="118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40" y="112"/>
                  </a:lnTo>
                  <a:lnTo>
                    <a:pt x="40" y="94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38" y="86"/>
                  </a:lnTo>
                  <a:lnTo>
                    <a:pt x="42" y="78"/>
                  </a:lnTo>
                  <a:lnTo>
                    <a:pt x="36" y="68"/>
                  </a:lnTo>
                  <a:lnTo>
                    <a:pt x="36" y="54"/>
                  </a:lnTo>
                  <a:lnTo>
                    <a:pt x="40" y="46"/>
                  </a:lnTo>
                  <a:lnTo>
                    <a:pt x="30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32" y="2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26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0" y="46"/>
                  </a:lnTo>
                  <a:lnTo>
                    <a:pt x="14" y="54"/>
                  </a:lnTo>
                  <a:lnTo>
                    <a:pt x="14" y="68"/>
                  </a:lnTo>
                  <a:lnTo>
                    <a:pt x="6" y="78"/>
                  </a:lnTo>
                  <a:lnTo>
                    <a:pt x="12" y="88"/>
                  </a:lnTo>
                  <a:lnTo>
                    <a:pt x="12" y="154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9"/>
            <p:cNvSpPr>
              <a:spLocks/>
            </p:cNvSpPr>
            <p:nvPr/>
          </p:nvSpPr>
          <p:spPr bwMode="auto">
            <a:xfrm>
              <a:off x="1699" y="2037"/>
              <a:ext cx="440" cy="300"/>
            </a:xfrm>
            <a:custGeom>
              <a:avLst/>
              <a:gdLst>
                <a:gd name="T0" fmla="*/ 440 w 440"/>
                <a:gd name="T1" fmla="*/ 166 h 300"/>
                <a:gd name="T2" fmla="*/ 440 w 440"/>
                <a:gd name="T3" fmla="*/ 166 h 300"/>
                <a:gd name="T4" fmla="*/ 402 w 440"/>
                <a:gd name="T5" fmla="*/ 186 h 300"/>
                <a:gd name="T6" fmla="*/ 364 w 440"/>
                <a:gd name="T7" fmla="*/ 202 h 300"/>
                <a:gd name="T8" fmla="*/ 364 w 440"/>
                <a:gd name="T9" fmla="*/ 0 h 300"/>
                <a:gd name="T10" fmla="*/ 330 w 440"/>
                <a:gd name="T11" fmla="*/ 0 h 300"/>
                <a:gd name="T12" fmla="*/ 330 w 440"/>
                <a:gd name="T13" fmla="*/ 216 h 300"/>
                <a:gd name="T14" fmla="*/ 330 w 440"/>
                <a:gd name="T15" fmla="*/ 216 h 300"/>
                <a:gd name="T16" fmla="*/ 318 w 440"/>
                <a:gd name="T17" fmla="*/ 220 h 300"/>
                <a:gd name="T18" fmla="*/ 318 w 440"/>
                <a:gd name="T19" fmla="*/ 10 h 300"/>
                <a:gd name="T20" fmla="*/ 326 w 440"/>
                <a:gd name="T21" fmla="*/ 0 h 300"/>
                <a:gd name="T22" fmla="*/ 126 w 440"/>
                <a:gd name="T23" fmla="*/ 0 h 300"/>
                <a:gd name="T24" fmla="*/ 126 w 440"/>
                <a:gd name="T25" fmla="*/ 272 h 300"/>
                <a:gd name="T26" fmla="*/ 126 w 440"/>
                <a:gd name="T27" fmla="*/ 272 h 300"/>
                <a:gd name="T28" fmla="*/ 112 w 440"/>
                <a:gd name="T29" fmla="*/ 274 h 300"/>
                <a:gd name="T30" fmla="*/ 112 w 440"/>
                <a:gd name="T31" fmla="*/ 10 h 300"/>
                <a:gd name="T32" fmla="*/ 120 w 440"/>
                <a:gd name="T33" fmla="*/ 0 h 300"/>
                <a:gd name="T34" fmla="*/ 76 w 440"/>
                <a:gd name="T35" fmla="*/ 0 h 300"/>
                <a:gd name="T36" fmla="*/ 76 w 440"/>
                <a:gd name="T37" fmla="*/ 282 h 300"/>
                <a:gd name="T38" fmla="*/ 76 w 440"/>
                <a:gd name="T39" fmla="*/ 282 h 300"/>
                <a:gd name="T40" fmla="*/ 56 w 440"/>
                <a:gd name="T41" fmla="*/ 284 h 300"/>
                <a:gd name="T42" fmla="*/ 56 w 440"/>
                <a:gd name="T43" fmla="*/ 284 h 300"/>
                <a:gd name="T44" fmla="*/ 0 w 440"/>
                <a:gd name="T45" fmla="*/ 292 h 300"/>
                <a:gd name="T46" fmla="*/ 0 w 440"/>
                <a:gd name="T47" fmla="*/ 300 h 300"/>
                <a:gd name="T48" fmla="*/ 0 w 440"/>
                <a:gd name="T49" fmla="*/ 300 h 300"/>
                <a:gd name="T50" fmla="*/ 38 w 440"/>
                <a:gd name="T51" fmla="*/ 296 h 300"/>
                <a:gd name="T52" fmla="*/ 80 w 440"/>
                <a:gd name="T53" fmla="*/ 292 h 300"/>
                <a:gd name="T54" fmla="*/ 136 w 440"/>
                <a:gd name="T55" fmla="*/ 282 h 300"/>
                <a:gd name="T56" fmla="*/ 202 w 440"/>
                <a:gd name="T57" fmla="*/ 268 h 300"/>
                <a:gd name="T58" fmla="*/ 276 w 440"/>
                <a:gd name="T59" fmla="*/ 250 h 300"/>
                <a:gd name="T60" fmla="*/ 314 w 440"/>
                <a:gd name="T61" fmla="*/ 238 h 300"/>
                <a:gd name="T62" fmla="*/ 356 w 440"/>
                <a:gd name="T63" fmla="*/ 224 h 300"/>
                <a:gd name="T64" fmla="*/ 398 w 440"/>
                <a:gd name="T65" fmla="*/ 210 h 300"/>
                <a:gd name="T66" fmla="*/ 440 w 440"/>
                <a:gd name="T67" fmla="*/ 192 h 300"/>
                <a:gd name="T68" fmla="*/ 440 w 440"/>
                <a:gd name="T69" fmla="*/ 16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0" h="300">
                  <a:moveTo>
                    <a:pt x="440" y="166"/>
                  </a:moveTo>
                  <a:lnTo>
                    <a:pt x="440" y="166"/>
                  </a:lnTo>
                  <a:lnTo>
                    <a:pt x="402" y="186"/>
                  </a:lnTo>
                  <a:lnTo>
                    <a:pt x="364" y="202"/>
                  </a:lnTo>
                  <a:lnTo>
                    <a:pt x="364" y="0"/>
                  </a:lnTo>
                  <a:lnTo>
                    <a:pt x="330" y="0"/>
                  </a:lnTo>
                  <a:lnTo>
                    <a:pt x="330" y="216"/>
                  </a:lnTo>
                  <a:lnTo>
                    <a:pt x="330" y="216"/>
                  </a:lnTo>
                  <a:lnTo>
                    <a:pt x="318" y="220"/>
                  </a:lnTo>
                  <a:lnTo>
                    <a:pt x="318" y="10"/>
                  </a:lnTo>
                  <a:lnTo>
                    <a:pt x="326" y="0"/>
                  </a:lnTo>
                  <a:lnTo>
                    <a:pt x="126" y="0"/>
                  </a:lnTo>
                  <a:lnTo>
                    <a:pt x="126" y="272"/>
                  </a:lnTo>
                  <a:lnTo>
                    <a:pt x="126" y="272"/>
                  </a:lnTo>
                  <a:lnTo>
                    <a:pt x="112" y="274"/>
                  </a:lnTo>
                  <a:lnTo>
                    <a:pt x="112" y="10"/>
                  </a:lnTo>
                  <a:lnTo>
                    <a:pt x="120" y="0"/>
                  </a:lnTo>
                  <a:lnTo>
                    <a:pt x="76" y="0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0" y="292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38" y="296"/>
                  </a:lnTo>
                  <a:lnTo>
                    <a:pt x="80" y="292"/>
                  </a:lnTo>
                  <a:lnTo>
                    <a:pt x="136" y="282"/>
                  </a:lnTo>
                  <a:lnTo>
                    <a:pt x="202" y="268"/>
                  </a:lnTo>
                  <a:lnTo>
                    <a:pt x="276" y="250"/>
                  </a:lnTo>
                  <a:lnTo>
                    <a:pt x="314" y="238"/>
                  </a:lnTo>
                  <a:lnTo>
                    <a:pt x="356" y="224"/>
                  </a:lnTo>
                  <a:lnTo>
                    <a:pt x="398" y="210"/>
                  </a:lnTo>
                  <a:lnTo>
                    <a:pt x="440" y="192"/>
                  </a:lnTo>
                  <a:lnTo>
                    <a:pt x="440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"/>
            <p:cNvSpPr>
              <a:spLocks/>
            </p:cNvSpPr>
            <p:nvPr/>
          </p:nvSpPr>
          <p:spPr bwMode="auto">
            <a:xfrm>
              <a:off x="1929" y="2073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0 h 94"/>
                <a:gd name="T12" fmla="*/ 12 w 66"/>
                <a:gd name="T13" fmla="*/ 50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0"/>
                  </a:lnTo>
                  <a:lnTo>
                    <a:pt x="12" y="50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"/>
            <p:cNvSpPr>
              <a:spLocks/>
            </p:cNvSpPr>
            <p:nvPr/>
          </p:nvSpPr>
          <p:spPr bwMode="auto">
            <a:xfrm>
              <a:off x="1849" y="2073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0 h 94"/>
                <a:gd name="T12" fmla="*/ 12 w 66"/>
                <a:gd name="T13" fmla="*/ 50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0"/>
                  </a:lnTo>
                  <a:lnTo>
                    <a:pt x="12" y="50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2"/>
            <p:cNvSpPr>
              <a:spLocks/>
            </p:cNvSpPr>
            <p:nvPr/>
          </p:nvSpPr>
          <p:spPr bwMode="auto">
            <a:xfrm>
              <a:off x="1929" y="2179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2 h 94"/>
                <a:gd name="T12" fmla="*/ 12 w 66"/>
                <a:gd name="T13" fmla="*/ 52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2"/>
                  </a:lnTo>
                  <a:lnTo>
                    <a:pt x="12" y="52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"/>
            <p:cNvSpPr>
              <a:spLocks/>
            </p:cNvSpPr>
            <p:nvPr/>
          </p:nvSpPr>
          <p:spPr bwMode="auto">
            <a:xfrm>
              <a:off x="1849" y="2179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2 h 94"/>
                <a:gd name="T12" fmla="*/ 12 w 66"/>
                <a:gd name="T13" fmla="*/ 52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2"/>
                  </a:lnTo>
                  <a:lnTo>
                    <a:pt x="12" y="52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"/>
            <p:cNvSpPr>
              <a:spLocks/>
            </p:cNvSpPr>
            <p:nvPr/>
          </p:nvSpPr>
          <p:spPr bwMode="auto">
            <a:xfrm>
              <a:off x="1743" y="2369"/>
              <a:ext cx="144" cy="100"/>
            </a:xfrm>
            <a:custGeom>
              <a:avLst/>
              <a:gdLst>
                <a:gd name="T0" fmla="*/ 144 w 144"/>
                <a:gd name="T1" fmla="*/ 0 h 100"/>
                <a:gd name="T2" fmla="*/ 108 w 144"/>
                <a:gd name="T3" fmla="*/ 0 h 100"/>
                <a:gd name="T4" fmla="*/ 112 w 144"/>
                <a:gd name="T5" fmla="*/ 6 h 100"/>
                <a:gd name="T6" fmla="*/ 112 w 144"/>
                <a:gd name="T7" fmla="*/ 6 h 100"/>
                <a:gd name="T8" fmla="*/ 112 w 144"/>
                <a:gd name="T9" fmla="*/ 54 h 100"/>
                <a:gd name="T10" fmla="*/ 34 w 144"/>
                <a:gd name="T11" fmla="*/ 0 h 100"/>
                <a:gd name="T12" fmla="*/ 0 w 144"/>
                <a:gd name="T13" fmla="*/ 0 h 100"/>
                <a:gd name="T14" fmla="*/ 4 w 144"/>
                <a:gd name="T15" fmla="*/ 6 h 100"/>
                <a:gd name="T16" fmla="*/ 4 w 144"/>
                <a:gd name="T17" fmla="*/ 92 h 100"/>
                <a:gd name="T18" fmla="*/ 0 w 144"/>
                <a:gd name="T19" fmla="*/ 100 h 100"/>
                <a:gd name="T20" fmla="*/ 38 w 144"/>
                <a:gd name="T21" fmla="*/ 100 h 100"/>
                <a:gd name="T22" fmla="*/ 34 w 144"/>
                <a:gd name="T23" fmla="*/ 92 h 100"/>
                <a:gd name="T24" fmla="*/ 34 w 144"/>
                <a:gd name="T25" fmla="*/ 30 h 100"/>
                <a:gd name="T26" fmla="*/ 112 w 144"/>
                <a:gd name="T27" fmla="*/ 84 h 100"/>
                <a:gd name="T28" fmla="*/ 112 w 144"/>
                <a:gd name="T29" fmla="*/ 92 h 100"/>
                <a:gd name="T30" fmla="*/ 108 w 144"/>
                <a:gd name="T31" fmla="*/ 100 h 100"/>
                <a:gd name="T32" fmla="*/ 144 w 144"/>
                <a:gd name="T33" fmla="*/ 100 h 100"/>
                <a:gd name="T34" fmla="*/ 140 w 144"/>
                <a:gd name="T35" fmla="*/ 92 h 100"/>
                <a:gd name="T36" fmla="*/ 140 w 144"/>
                <a:gd name="T37" fmla="*/ 8 h 100"/>
                <a:gd name="T38" fmla="*/ 144 w 144"/>
                <a:gd name="T3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00">
                  <a:moveTo>
                    <a:pt x="144" y="0"/>
                  </a:moveTo>
                  <a:lnTo>
                    <a:pt x="108" y="0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5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92"/>
                  </a:lnTo>
                  <a:lnTo>
                    <a:pt x="0" y="100"/>
                  </a:lnTo>
                  <a:lnTo>
                    <a:pt x="38" y="100"/>
                  </a:lnTo>
                  <a:lnTo>
                    <a:pt x="34" y="92"/>
                  </a:lnTo>
                  <a:lnTo>
                    <a:pt x="34" y="30"/>
                  </a:lnTo>
                  <a:lnTo>
                    <a:pt x="112" y="84"/>
                  </a:lnTo>
                  <a:lnTo>
                    <a:pt x="112" y="92"/>
                  </a:lnTo>
                  <a:lnTo>
                    <a:pt x="108" y="100"/>
                  </a:lnTo>
                  <a:lnTo>
                    <a:pt x="144" y="100"/>
                  </a:lnTo>
                  <a:lnTo>
                    <a:pt x="140" y="92"/>
                  </a:lnTo>
                  <a:lnTo>
                    <a:pt x="140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"/>
            <p:cNvSpPr>
              <a:spLocks/>
            </p:cNvSpPr>
            <p:nvPr/>
          </p:nvSpPr>
          <p:spPr bwMode="auto">
            <a:xfrm>
              <a:off x="1911" y="2369"/>
              <a:ext cx="36" cy="100"/>
            </a:xfrm>
            <a:custGeom>
              <a:avLst/>
              <a:gdLst>
                <a:gd name="T0" fmla="*/ 36 w 36"/>
                <a:gd name="T1" fmla="*/ 0 h 100"/>
                <a:gd name="T2" fmla="*/ 0 w 36"/>
                <a:gd name="T3" fmla="*/ 0 h 100"/>
                <a:gd name="T4" fmla="*/ 4 w 36"/>
                <a:gd name="T5" fmla="*/ 6 h 100"/>
                <a:gd name="T6" fmla="*/ 4 w 36"/>
                <a:gd name="T7" fmla="*/ 6 h 100"/>
                <a:gd name="T8" fmla="*/ 4 w 36"/>
                <a:gd name="T9" fmla="*/ 92 h 100"/>
                <a:gd name="T10" fmla="*/ 2 w 36"/>
                <a:gd name="T11" fmla="*/ 100 h 100"/>
                <a:gd name="T12" fmla="*/ 36 w 36"/>
                <a:gd name="T13" fmla="*/ 100 h 100"/>
                <a:gd name="T14" fmla="*/ 32 w 36"/>
                <a:gd name="T15" fmla="*/ 92 h 100"/>
                <a:gd name="T16" fmla="*/ 32 w 36"/>
                <a:gd name="T17" fmla="*/ 8 h 100"/>
                <a:gd name="T18" fmla="*/ 36 w 36"/>
                <a:gd name="T1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00">
                  <a:moveTo>
                    <a:pt x="36" y="0"/>
                  </a:move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2"/>
                  </a:lnTo>
                  <a:lnTo>
                    <a:pt x="2" y="100"/>
                  </a:lnTo>
                  <a:lnTo>
                    <a:pt x="36" y="100"/>
                  </a:lnTo>
                  <a:lnTo>
                    <a:pt x="32" y="92"/>
                  </a:lnTo>
                  <a:lnTo>
                    <a:pt x="32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6"/>
            <p:cNvSpPr>
              <a:spLocks/>
            </p:cNvSpPr>
            <p:nvPr/>
          </p:nvSpPr>
          <p:spPr bwMode="auto">
            <a:xfrm>
              <a:off x="1973" y="2369"/>
              <a:ext cx="126" cy="100"/>
            </a:xfrm>
            <a:custGeom>
              <a:avLst/>
              <a:gdLst>
                <a:gd name="T0" fmla="*/ 126 w 126"/>
                <a:gd name="T1" fmla="*/ 0 h 100"/>
                <a:gd name="T2" fmla="*/ 90 w 126"/>
                <a:gd name="T3" fmla="*/ 0 h 100"/>
                <a:gd name="T4" fmla="*/ 92 w 126"/>
                <a:gd name="T5" fmla="*/ 8 h 100"/>
                <a:gd name="T6" fmla="*/ 92 w 126"/>
                <a:gd name="T7" fmla="*/ 76 h 100"/>
                <a:gd name="T8" fmla="*/ 32 w 126"/>
                <a:gd name="T9" fmla="*/ 76 h 100"/>
                <a:gd name="T10" fmla="*/ 32 w 126"/>
                <a:gd name="T11" fmla="*/ 8 h 100"/>
                <a:gd name="T12" fmla="*/ 36 w 126"/>
                <a:gd name="T13" fmla="*/ 0 h 100"/>
                <a:gd name="T14" fmla="*/ 0 w 126"/>
                <a:gd name="T15" fmla="*/ 0 h 100"/>
                <a:gd name="T16" fmla="*/ 2 w 126"/>
                <a:gd name="T17" fmla="*/ 6 h 100"/>
                <a:gd name="T18" fmla="*/ 2 w 126"/>
                <a:gd name="T19" fmla="*/ 82 h 100"/>
                <a:gd name="T20" fmla="*/ 26 w 126"/>
                <a:gd name="T21" fmla="*/ 100 h 100"/>
                <a:gd name="T22" fmla="*/ 98 w 126"/>
                <a:gd name="T23" fmla="*/ 100 h 100"/>
                <a:gd name="T24" fmla="*/ 122 w 126"/>
                <a:gd name="T25" fmla="*/ 82 h 100"/>
                <a:gd name="T26" fmla="*/ 122 w 126"/>
                <a:gd name="T27" fmla="*/ 6 h 100"/>
                <a:gd name="T28" fmla="*/ 126 w 126"/>
                <a:gd name="T2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00">
                  <a:moveTo>
                    <a:pt x="126" y="0"/>
                  </a:moveTo>
                  <a:lnTo>
                    <a:pt x="90" y="0"/>
                  </a:lnTo>
                  <a:lnTo>
                    <a:pt x="92" y="8"/>
                  </a:lnTo>
                  <a:lnTo>
                    <a:pt x="92" y="76"/>
                  </a:lnTo>
                  <a:lnTo>
                    <a:pt x="32" y="76"/>
                  </a:lnTo>
                  <a:lnTo>
                    <a:pt x="32" y="8"/>
                  </a:lnTo>
                  <a:lnTo>
                    <a:pt x="36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82"/>
                  </a:lnTo>
                  <a:lnTo>
                    <a:pt x="26" y="100"/>
                  </a:lnTo>
                  <a:lnTo>
                    <a:pt x="98" y="100"/>
                  </a:lnTo>
                  <a:lnTo>
                    <a:pt x="122" y="82"/>
                  </a:lnTo>
                  <a:lnTo>
                    <a:pt x="122" y="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7"/>
            <p:cNvSpPr>
              <a:spLocks/>
            </p:cNvSpPr>
            <p:nvPr/>
          </p:nvSpPr>
          <p:spPr bwMode="auto">
            <a:xfrm>
              <a:off x="2347" y="1961"/>
              <a:ext cx="192" cy="194"/>
            </a:xfrm>
            <a:custGeom>
              <a:avLst/>
              <a:gdLst>
                <a:gd name="T0" fmla="*/ 146 w 192"/>
                <a:gd name="T1" fmla="*/ 194 h 194"/>
                <a:gd name="T2" fmla="*/ 40 w 192"/>
                <a:gd name="T3" fmla="*/ 50 h 194"/>
                <a:gd name="T4" fmla="*/ 40 w 192"/>
                <a:gd name="T5" fmla="*/ 154 h 194"/>
                <a:gd name="T6" fmla="*/ 40 w 192"/>
                <a:gd name="T7" fmla="*/ 154 h 194"/>
                <a:gd name="T8" fmla="*/ 40 w 192"/>
                <a:gd name="T9" fmla="*/ 168 h 194"/>
                <a:gd name="T10" fmla="*/ 42 w 192"/>
                <a:gd name="T11" fmla="*/ 174 h 194"/>
                <a:gd name="T12" fmla="*/ 42 w 192"/>
                <a:gd name="T13" fmla="*/ 174 h 194"/>
                <a:gd name="T14" fmla="*/ 48 w 192"/>
                <a:gd name="T15" fmla="*/ 178 h 194"/>
                <a:gd name="T16" fmla="*/ 58 w 192"/>
                <a:gd name="T17" fmla="*/ 180 h 194"/>
                <a:gd name="T18" fmla="*/ 60 w 192"/>
                <a:gd name="T19" fmla="*/ 180 h 194"/>
                <a:gd name="T20" fmla="*/ 60 w 192"/>
                <a:gd name="T21" fmla="*/ 192 h 194"/>
                <a:gd name="T22" fmla="*/ 0 w 192"/>
                <a:gd name="T23" fmla="*/ 192 h 194"/>
                <a:gd name="T24" fmla="*/ 0 w 192"/>
                <a:gd name="T25" fmla="*/ 180 h 194"/>
                <a:gd name="T26" fmla="*/ 2 w 192"/>
                <a:gd name="T27" fmla="*/ 180 h 194"/>
                <a:gd name="T28" fmla="*/ 2 w 192"/>
                <a:gd name="T29" fmla="*/ 180 h 194"/>
                <a:gd name="T30" fmla="*/ 14 w 192"/>
                <a:gd name="T31" fmla="*/ 178 h 194"/>
                <a:gd name="T32" fmla="*/ 18 w 192"/>
                <a:gd name="T33" fmla="*/ 174 h 194"/>
                <a:gd name="T34" fmla="*/ 18 w 192"/>
                <a:gd name="T35" fmla="*/ 174 h 194"/>
                <a:gd name="T36" fmla="*/ 20 w 192"/>
                <a:gd name="T37" fmla="*/ 168 h 194"/>
                <a:gd name="T38" fmla="*/ 20 w 192"/>
                <a:gd name="T39" fmla="*/ 154 h 194"/>
                <a:gd name="T40" fmla="*/ 20 w 192"/>
                <a:gd name="T41" fmla="*/ 38 h 194"/>
                <a:gd name="T42" fmla="*/ 20 w 192"/>
                <a:gd name="T43" fmla="*/ 38 h 194"/>
                <a:gd name="T44" fmla="*/ 20 w 192"/>
                <a:gd name="T45" fmla="*/ 24 h 194"/>
                <a:gd name="T46" fmla="*/ 18 w 192"/>
                <a:gd name="T47" fmla="*/ 16 h 194"/>
                <a:gd name="T48" fmla="*/ 18 w 192"/>
                <a:gd name="T49" fmla="*/ 16 h 194"/>
                <a:gd name="T50" fmla="*/ 14 w 192"/>
                <a:gd name="T51" fmla="*/ 14 h 194"/>
                <a:gd name="T52" fmla="*/ 2 w 192"/>
                <a:gd name="T53" fmla="*/ 12 h 194"/>
                <a:gd name="T54" fmla="*/ 0 w 192"/>
                <a:gd name="T55" fmla="*/ 12 h 194"/>
                <a:gd name="T56" fmla="*/ 0 w 192"/>
                <a:gd name="T57" fmla="*/ 0 h 194"/>
                <a:gd name="T58" fmla="*/ 48 w 192"/>
                <a:gd name="T59" fmla="*/ 0 h 194"/>
                <a:gd name="T60" fmla="*/ 154 w 192"/>
                <a:gd name="T61" fmla="*/ 144 h 194"/>
                <a:gd name="T62" fmla="*/ 154 w 192"/>
                <a:gd name="T63" fmla="*/ 38 h 194"/>
                <a:gd name="T64" fmla="*/ 154 w 192"/>
                <a:gd name="T65" fmla="*/ 38 h 194"/>
                <a:gd name="T66" fmla="*/ 152 w 192"/>
                <a:gd name="T67" fmla="*/ 24 h 194"/>
                <a:gd name="T68" fmla="*/ 150 w 192"/>
                <a:gd name="T69" fmla="*/ 16 h 194"/>
                <a:gd name="T70" fmla="*/ 150 w 192"/>
                <a:gd name="T71" fmla="*/ 16 h 194"/>
                <a:gd name="T72" fmla="*/ 146 w 192"/>
                <a:gd name="T73" fmla="*/ 14 h 194"/>
                <a:gd name="T74" fmla="*/ 134 w 192"/>
                <a:gd name="T75" fmla="*/ 12 h 194"/>
                <a:gd name="T76" fmla="*/ 132 w 192"/>
                <a:gd name="T77" fmla="*/ 12 h 194"/>
                <a:gd name="T78" fmla="*/ 132 w 192"/>
                <a:gd name="T79" fmla="*/ 0 h 194"/>
                <a:gd name="T80" fmla="*/ 192 w 192"/>
                <a:gd name="T81" fmla="*/ 0 h 194"/>
                <a:gd name="T82" fmla="*/ 192 w 192"/>
                <a:gd name="T83" fmla="*/ 12 h 194"/>
                <a:gd name="T84" fmla="*/ 190 w 192"/>
                <a:gd name="T85" fmla="*/ 12 h 194"/>
                <a:gd name="T86" fmla="*/ 190 w 192"/>
                <a:gd name="T87" fmla="*/ 12 h 194"/>
                <a:gd name="T88" fmla="*/ 180 w 192"/>
                <a:gd name="T89" fmla="*/ 14 h 194"/>
                <a:gd name="T90" fmla="*/ 174 w 192"/>
                <a:gd name="T91" fmla="*/ 16 h 194"/>
                <a:gd name="T92" fmla="*/ 174 w 192"/>
                <a:gd name="T93" fmla="*/ 16 h 194"/>
                <a:gd name="T94" fmla="*/ 172 w 192"/>
                <a:gd name="T95" fmla="*/ 24 h 194"/>
                <a:gd name="T96" fmla="*/ 172 w 192"/>
                <a:gd name="T97" fmla="*/ 38 h 194"/>
                <a:gd name="T98" fmla="*/ 172 w 192"/>
                <a:gd name="T99" fmla="*/ 194 h 194"/>
                <a:gd name="T100" fmla="*/ 146 w 192"/>
                <a:gd name="T10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194">
                  <a:moveTo>
                    <a:pt x="146" y="194"/>
                  </a:moveTo>
                  <a:lnTo>
                    <a:pt x="40" y="50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0" y="168"/>
                  </a:lnTo>
                  <a:lnTo>
                    <a:pt x="42" y="174"/>
                  </a:lnTo>
                  <a:lnTo>
                    <a:pt x="42" y="174"/>
                  </a:lnTo>
                  <a:lnTo>
                    <a:pt x="48" y="178"/>
                  </a:lnTo>
                  <a:lnTo>
                    <a:pt x="58" y="180"/>
                  </a:lnTo>
                  <a:lnTo>
                    <a:pt x="60" y="180"/>
                  </a:lnTo>
                  <a:lnTo>
                    <a:pt x="60" y="192"/>
                  </a:lnTo>
                  <a:lnTo>
                    <a:pt x="0" y="192"/>
                  </a:lnTo>
                  <a:lnTo>
                    <a:pt x="0" y="180"/>
                  </a:lnTo>
                  <a:lnTo>
                    <a:pt x="2" y="180"/>
                  </a:lnTo>
                  <a:lnTo>
                    <a:pt x="2" y="180"/>
                  </a:lnTo>
                  <a:lnTo>
                    <a:pt x="14" y="178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68"/>
                  </a:lnTo>
                  <a:lnTo>
                    <a:pt x="20" y="15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154" y="144"/>
                  </a:lnTo>
                  <a:lnTo>
                    <a:pt x="154" y="38"/>
                  </a:lnTo>
                  <a:lnTo>
                    <a:pt x="154" y="38"/>
                  </a:lnTo>
                  <a:lnTo>
                    <a:pt x="152" y="24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6" y="14"/>
                  </a:lnTo>
                  <a:lnTo>
                    <a:pt x="134" y="12"/>
                  </a:lnTo>
                  <a:lnTo>
                    <a:pt x="132" y="12"/>
                  </a:lnTo>
                  <a:lnTo>
                    <a:pt x="132" y="0"/>
                  </a:lnTo>
                  <a:lnTo>
                    <a:pt x="192" y="0"/>
                  </a:lnTo>
                  <a:lnTo>
                    <a:pt x="192" y="12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0" y="14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2" y="24"/>
                  </a:lnTo>
                  <a:lnTo>
                    <a:pt x="172" y="38"/>
                  </a:lnTo>
                  <a:lnTo>
                    <a:pt x="172" y="194"/>
                  </a:lnTo>
                  <a:lnTo>
                    <a:pt x="146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8"/>
            <p:cNvSpPr>
              <a:spLocks noEditPoints="1"/>
            </p:cNvSpPr>
            <p:nvPr/>
          </p:nvSpPr>
          <p:spPr bwMode="auto">
            <a:xfrm>
              <a:off x="2545" y="2007"/>
              <a:ext cx="146" cy="148"/>
            </a:xfrm>
            <a:custGeom>
              <a:avLst/>
              <a:gdLst>
                <a:gd name="T0" fmla="*/ 74 w 146"/>
                <a:gd name="T1" fmla="*/ 148 h 148"/>
                <a:gd name="T2" fmla="*/ 42 w 146"/>
                <a:gd name="T3" fmla="*/ 144 h 148"/>
                <a:gd name="T4" fmla="*/ 20 w 146"/>
                <a:gd name="T5" fmla="*/ 128 h 148"/>
                <a:gd name="T6" fmla="*/ 10 w 146"/>
                <a:gd name="T7" fmla="*/ 118 h 148"/>
                <a:gd name="T8" fmla="*/ 0 w 146"/>
                <a:gd name="T9" fmla="*/ 90 h 148"/>
                <a:gd name="T10" fmla="*/ 0 w 146"/>
                <a:gd name="T11" fmla="*/ 74 h 148"/>
                <a:gd name="T12" fmla="*/ 4 w 146"/>
                <a:gd name="T13" fmla="*/ 44 h 148"/>
                <a:gd name="T14" fmla="*/ 20 w 146"/>
                <a:gd name="T15" fmla="*/ 20 h 148"/>
                <a:gd name="T16" fmla="*/ 30 w 146"/>
                <a:gd name="T17" fmla="*/ 12 h 148"/>
                <a:gd name="T18" fmla="*/ 58 w 146"/>
                <a:gd name="T19" fmla="*/ 2 h 148"/>
                <a:gd name="T20" fmla="*/ 74 w 146"/>
                <a:gd name="T21" fmla="*/ 0 h 148"/>
                <a:gd name="T22" fmla="*/ 104 w 146"/>
                <a:gd name="T23" fmla="*/ 6 h 148"/>
                <a:gd name="T24" fmla="*/ 128 w 146"/>
                <a:gd name="T25" fmla="*/ 20 h 148"/>
                <a:gd name="T26" fmla="*/ 136 w 146"/>
                <a:gd name="T27" fmla="*/ 32 h 148"/>
                <a:gd name="T28" fmla="*/ 146 w 146"/>
                <a:gd name="T29" fmla="*/ 58 h 148"/>
                <a:gd name="T30" fmla="*/ 146 w 146"/>
                <a:gd name="T31" fmla="*/ 74 h 148"/>
                <a:gd name="T32" fmla="*/ 142 w 146"/>
                <a:gd name="T33" fmla="*/ 106 h 148"/>
                <a:gd name="T34" fmla="*/ 128 w 146"/>
                <a:gd name="T35" fmla="*/ 128 h 148"/>
                <a:gd name="T36" fmla="*/ 116 w 146"/>
                <a:gd name="T37" fmla="*/ 138 h 148"/>
                <a:gd name="T38" fmla="*/ 90 w 146"/>
                <a:gd name="T39" fmla="*/ 148 h 148"/>
                <a:gd name="T40" fmla="*/ 74 w 146"/>
                <a:gd name="T41" fmla="*/ 148 h 148"/>
                <a:gd name="T42" fmla="*/ 74 w 146"/>
                <a:gd name="T43" fmla="*/ 134 h 148"/>
                <a:gd name="T44" fmla="*/ 88 w 146"/>
                <a:gd name="T45" fmla="*/ 132 h 148"/>
                <a:gd name="T46" fmla="*/ 96 w 146"/>
                <a:gd name="T47" fmla="*/ 120 h 148"/>
                <a:gd name="T48" fmla="*/ 100 w 146"/>
                <a:gd name="T49" fmla="*/ 112 h 148"/>
                <a:gd name="T50" fmla="*/ 104 w 146"/>
                <a:gd name="T51" fmla="*/ 74 h 148"/>
                <a:gd name="T52" fmla="*/ 102 w 146"/>
                <a:gd name="T53" fmla="*/ 48 h 148"/>
                <a:gd name="T54" fmla="*/ 96 w 146"/>
                <a:gd name="T55" fmla="*/ 30 h 148"/>
                <a:gd name="T56" fmla="*/ 92 w 146"/>
                <a:gd name="T57" fmla="*/ 22 h 148"/>
                <a:gd name="T58" fmla="*/ 80 w 146"/>
                <a:gd name="T59" fmla="*/ 14 h 148"/>
                <a:gd name="T60" fmla="*/ 74 w 146"/>
                <a:gd name="T61" fmla="*/ 14 h 148"/>
                <a:gd name="T62" fmla="*/ 60 w 146"/>
                <a:gd name="T63" fmla="*/ 18 h 148"/>
                <a:gd name="T64" fmla="*/ 50 w 146"/>
                <a:gd name="T65" fmla="*/ 30 h 148"/>
                <a:gd name="T66" fmla="*/ 46 w 146"/>
                <a:gd name="T67" fmla="*/ 38 h 148"/>
                <a:gd name="T68" fmla="*/ 42 w 146"/>
                <a:gd name="T69" fmla="*/ 74 h 148"/>
                <a:gd name="T70" fmla="*/ 44 w 146"/>
                <a:gd name="T71" fmla="*/ 100 h 148"/>
                <a:gd name="T72" fmla="*/ 50 w 146"/>
                <a:gd name="T73" fmla="*/ 120 h 148"/>
                <a:gd name="T74" fmla="*/ 54 w 146"/>
                <a:gd name="T75" fmla="*/ 126 h 148"/>
                <a:gd name="T76" fmla="*/ 66 w 146"/>
                <a:gd name="T77" fmla="*/ 134 h 148"/>
                <a:gd name="T78" fmla="*/ 74 w 146"/>
                <a:gd name="T7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148">
                  <a:moveTo>
                    <a:pt x="74" y="148"/>
                  </a:moveTo>
                  <a:lnTo>
                    <a:pt x="74" y="148"/>
                  </a:lnTo>
                  <a:lnTo>
                    <a:pt x="58" y="148"/>
                  </a:lnTo>
                  <a:lnTo>
                    <a:pt x="42" y="144"/>
                  </a:lnTo>
                  <a:lnTo>
                    <a:pt x="30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0" y="118"/>
                  </a:lnTo>
                  <a:lnTo>
                    <a:pt x="4" y="106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4" y="44"/>
                  </a:lnTo>
                  <a:lnTo>
                    <a:pt x="10" y="3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0" y="2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36" y="32"/>
                  </a:lnTo>
                  <a:lnTo>
                    <a:pt x="142" y="44"/>
                  </a:lnTo>
                  <a:lnTo>
                    <a:pt x="146" y="58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6" y="90"/>
                  </a:lnTo>
                  <a:lnTo>
                    <a:pt x="142" y="106"/>
                  </a:lnTo>
                  <a:lnTo>
                    <a:pt x="136" y="118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16" y="138"/>
                  </a:lnTo>
                  <a:lnTo>
                    <a:pt x="104" y="144"/>
                  </a:lnTo>
                  <a:lnTo>
                    <a:pt x="90" y="148"/>
                  </a:lnTo>
                  <a:lnTo>
                    <a:pt x="74" y="148"/>
                  </a:lnTo>
                  <a:lnTo>
                    <a:pt x="74" y="148"/>
                  </a:lnTo>
                  <a:close/>
                  <a:moveTo>
                    <a:pt x="74" y="134"/>
                  </a:moveTo>
                  <a:lnTo>
                    <a:pt x="74" y="134"/>
                  </a:lnTo>
                  <a:lnTo>
                    <a:pt x="80" y="134"/>
                  </a:lnTo>
                  <a:lnTo>
                    <a:pt x="88" y="132"/>
                  </a:lnTo>
                  <a:lnTo>
                    <a:pt x="92" y="126"/>
                  </a:lnTo>
                  <a:lnTo>
                    <a:pt x="96" y="120"/>
                  </a:lnTo>
                  <a:lnTo>
                    <a:pt x="96" y="120"/>
                  </a:lnTo>
                  <a:lnTo>
                    <a:pt x="100" y="112"/>
                  </a:lnTo>
                  <a:lnTo>
                    <a:pt x="102" y="100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2" y="48"/>
                  </a:lnTo>
                  <a:lnTo>
                    <a:pt x="100" y="38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2" y="22"/>
                  </a:lnTo>
                  <a:lnTo>
                    <a:pt x="88" y="18"/>
                  </a:lnTo>
                  <a:lnTo>
                    <a:pt x="80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66" y="14"/>
                  </a:lnTo>
                  <a:lnTo>
                    <a:pt x="60" y="18"/>
                  </a:lnTo>
                  <a:lnTo>
                    <a:pt x="54" y="22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6" y="38"/>
                  </a:lnTo>
                  <a:lnTo>
                    <a:pt x="44" y="48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4" y="100"/>
                  </a:lnTo>
                  <a:lnTo>
                    <a:pt x="46" y="112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4" y="126"/>
                  </a:lnTo>
                  <a:lnTo>
                    <a:pt x="60" y="132"/>
                  </a:lnTo>
                  <a:lnTo>
                    <a:pt x="66" y="134"/>
                  </a:lnTo>
                  <a:lnTo>
                    <a:pt x="74" y="134"/>
                  </a:lnTo>
                  <a:lnTo>
                    <a:pt x="74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"/>
            <p:cNvSpPr>
              <a:spLocks/>
            </p:cNvSpPr>
            <p:nvPr/>
          </p:nvSpPr>
          <p:spPr bwMode="auto">
            <a:xfrm>
              <a:off x="2699" y="2007"/>
              <a:ext cx="110" cy="146"/>
            </a:xfrm>
            <a:custGeom>
              <a:avLst/>
              <a:gdLst>
                <a:gd name="T0" fmla="*/ 58 w 110"/>
                <a:gd name="T1" fmla="*/ 44 h 146"/>
                <a:gd name="T2" fmla="*/ 58 w 110"/>
                <a:gd name="T3" fmla="*/ 108 h 146"/>
                <a:gd name="T4" fmla="*/ 58 w 110"/>
                <a:gd name="T5" fmla="*/ 108 h 146"/>
                <a:gd name="T6" fmla="*/ 58 w 110"/>
                <a:gd name="T7" fmla="*/ 122 h 146"/>
                <a:gd name="T8" fmla="*/ 62 w 110"/>
                <a:gd name="T9" fmla="*/ 128 h 146"/>
                <a:gd name="T10" fmla="*/ 62 w 110"/>
                <a:gd name="T11" fmla="*/ 128 h 146"/>
                <a:gd name="T12" fmla="*/ 68 w 110"/>
                <a:gd name="T13" fmla="*/ 132 h 146"/>
                <a:gd name="T14" fmla="*/ 80 w 110"/>
                <a:gd name="T15" fmla="*/ 134 h 146"/>
                <a:gd name="T16" fmla="*/ 82 w 110"/>
                <a:gd name="T17" fmla="*/ 134 h 146"/>
                <a:gd name="T18" fmla="*/ 82 w 110"/>
                <a:gd name="T19" fmla="*/ 146 h 146"/>
                <a:gd name="T20" fmla="*/ 0 w 110"/>
                <a:gd name="T21" fmla="*/ 146 h 146"/>
                <a:gd name="T22" fmla="*/ 0 w 110"/>
                <a:gd name="T23" fmla="*/ 134 h 146"/>
                <a:gd name="T24" fmla="*/ 2 w 110"/>
                <a:gd name="T25" fmla="*/ 134 h 146"/>
                <a:gd name="T26" fmla="*/ 2 w 110"/>
                <a:gd name="T27" fmla="*/ 134 h 146"/>
                <a:gd name="T28" fmla="*/ 12 w 110"/>
                <a:gd name="T29" fmla="*/ 132 h 146"/>
                <a:gd name="T30" fmla="*/ 18 w 110"/>
                <a:gd name="T31" fmla="*/ 128 h 146"/>
                <a:gd name="T32" fmla="*/ 18 w 110"/>
                <a:gd name="T33" fmla="*/ 128 h 146"/>
                <a:gd name="T34" fmla="*/ 20 w 110"/>
                <a:gd name="T35" fmla="*/ 122 h 146"/>
                <a:gd name="T36" fmla="*/ 20 w 110"/>
                <a:gd name="T37" fmla="*/ 108 h 146"/>
                <a:gd name="T38" fmla="*/ 20 w 110"/>
                <a:gd name="T39" fmla="*/ 42 h 146"/>
                <a:gd name="T40" fmla="*/ 20 w 110"/>
                <a:gd name="T41" fmla="*/ 42 h 146"/>
                <a:gd name="T42" fmla="*/ 20 w 110"/>
                <a:gd name="T43" fmla="*/ 28 h 146"/>
                <a:gd name="T44" fmla="*/ 18 w 110"/>
                <a:gd name="T45" fmla="*/ 20 h 146"/>
                <a:gd name="T46" fmla="*/ 18 w 110"/>
                <a:gd name="T47" fmla="*/ 20 h 146"/>
                <a:gd name="T48" fmla="*/ 12 w 110"/>
                <a:gd name="T49" fmla="*/ 18 h 146"/>
                <a:gd name="T50" fmla="*/ 2 w 110"/>
                <a:gd name="T51" fmla="*/ 16 h 146"/>
                <a:gd name="T52" fmla="*/ 0 w 110"/>
                <a:gd name="T53" fmla="*/ 16 h 146"/>
                <a:gd name="T54" fmla="*/ 0 w 110"/>
                <a:gd name="T55" fmla="*/ 4 h 146"/>
                <a:gd name="T56" fmla="*/ 58 w 110"/>
                <a:gd name="T57" fmla="*/ 4 h 146"/>
                <a:gd name="T58" fmla="*/ 58 w 110"/>
                <a:gd name="T59" fmla="*/ 30 h 146"/>
                <a:gd name="T60" fmla="*/ 58 w 110"/>
                <a:gd name="T61" fmla="*/ 30 h 146"/>
                <a:gd name="T62" fmla="*/ 68 w 110"/>
                <a:gd name="T63" fmla="*/ 18 h 146"/>
                <a:gd name="T64" fmla="*/ 78 w 110"/>
                <a:gd name="T65" fmla="*/ 8 h 146"/>
                <a:gd name="T66" fmla="*/ 90 w 110"/>
                <a:gd name="T67" fmla="*/ 2 h 146"/>
                <a:gd name="T68" fmla="*/ 104 w 110"/>
                <a:gd name="T69" fmla="*/ 0 h 146"/>
                <a:gd name="T70" fmla="*/ 104 w 110"/>
                <a:gd name="T71" fmla="*/ 0 h 146"/>
                <a:gd name="T72" fmla="*/ 110 w 110"/>
                <a:gd name="T73" fmla="*/ 2 h 146"/>
                <a:gd name="T74" fmla="*/ 110 w 110"/>
                <a:gd name="T75" fmla="*/ 46 h 146"/>
                <a:gd name="T76" fmla="*/ 94 w 110"/>
                <a:gd name="T77" fmla="*/ 46 h 146"/>
                <a:gd name="T78" fmla="*/ 94 w 110"/>
                <a:gd name="T79" fmla="*/ 44 h 146"/>
                <a:gd name="T80" fmla="*/ 94 w 110"/>
                <a:gd name="T81" fmla="*/ 44 h 146"/>
                <a:gd name="T82" fmla="*/ 92 w 110"/>
                <a:gd name="T83" fmla="*/ 28 h 146"/>
                <a:gd name="T84" fmla="*/ 92 w 110"/>
                <a:gd name="T85" fmla="*/ 28 h 146"/>
                <a:gd name="T86" fmla="*/ 90 w 110"/>
                <a:gd name="T87" fmla="*/ 26 h 146"/>
                <a:gd name="T88" fmla="*/ 84 w 110"/>
                <a:gd name="T89" fmla="*/ 26 h 146"/>
                <a:gd name="T90" fmla="*/ 84 w 110"/>
                <a:gd name="T91" fmla="*/ 26 h 146"/>
                <a:gd name="T92" fmla="*/ 78 w 110"/>
                <a:gd name="T93" fmla="*/ 28 h 146"/>
                <a:gd name="T94" fmla="*/ 70 w 110"/>
                <a:gd name="T95" fmla="*/ 30 h 146"/>
                <a:gd name="T96" fmla="*/ 64 w 110"/>
                <a:gd name="T97" fmla="*/ 36 h 146"/>
                <a:gd name="T98" fmla="*/ 58 w 110"/>
                <a:gd name="T99" fmla="*/ 44 h 146"/>
                <a:gd name="T100" fmla="*/ 58 w 110"/>
                <a:gd name="T101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0" h="146">
                  <a:moveTo>
                    <a:pt x="58" y="44"/>
                  </a:moveTo>
                  <a:lnTo>
                    <a:pt x="58" y="108"/>
                  </a:lnTo>
                  <a:lnTo>
                    <a:pt x="58" y="108"/>
                  </a:lnTo>
                  <a:lnTo>
                    <a:pt x="58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80" y="134"/>
                  </a:lnTo>
                  <a:lnTo>
                    <a:pt x="82" y="134"/>
                  </a:lnTo>
                  <a:lnTo>
                    <a:pt x="82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2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58" y="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68" y="18"/>
                  </a:lnTo>
                  <a:lnTo>
                    <a:pt x="78" y="8"/>
                  </a:lnTo>
                  <a:lnTo>
                    <a:pt x="90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2"/>
                  </a:lnTo>
                  <a:lnTo>
                    <a:pt x="110" y="46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78" y="28"/>
                  </a:lnTo>
                  <a:lnTo>
                    <a:pt x="70" y="30"/>
                  </a:lnTo>
                  <a:lnTo>
                    <a:pt x="64" y="36"/>
                  </a:lnTo>
                  <a:lnTo>
                    <a:pt x="58" y="44"/>
                  </a:lnTo>
                  <a:lnTo>
                    <a:pt x="5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0"/>
            <p:cNvSpPr>
              <a:spLocks/>
            </p:cNvSpPr>
            <p:nvPr/>
          </p:nvSpPr>
          <p:spPr bwMode="auto">
            <a:xfrm>
              <a:off x="2829" y="1981"/>
              <a:ext cx="88" cy="174"/>
            </a:xfrm>
            <a:custGeom>
              <a:avLst/>
              <a:gdLst>
                <a:gd name="T0" fmla="*/ 88 w 88"/>
                <a:gd name="T1" fmla="*/ 170 h 174"/>
                <a:gd name="T2" fmla="*/ 88 w 88"/>
                <a:gd name="T3" fmla="*/ 170 h 174"/>
                <a:gd name="T4" fmla="*/ 78 w 88"/>
                <a:gd name="T5" fmla="*/ 174 h 174"/>
                <a:gd name="T6" fmla="*/ 66 w 88"/>
                <a:gd name="T7" fmla="*/ 174 h 174"/>
                <a:gd name="T8" fmla="*/ 66 w 88"/>
                <a:gd name="T9" fmla="*/ 174 h 174"/>
                <a:gd name="T10" fmla="*/ 54 w 88"/>
                <a:gd name="T11" fmla="*/ 174 h 174"/>
                <a:gd name="T12" fmla="*/ 44 w 88"/>
                <a:gd name="T13" fmla="*/ 172 h 174"/>
                <a:gd name="T14" fmla="*/ 36 w 88"/>
                <a:gd name="T15" fmla="*/ 168 h 174"/>
                <a:gd name="T16" fmla="*/ 30 w 88"/>
                <a:gd name="T17" fmla="*/ 162 h 174"/>
                <a:gd name="T18" fmla="*/ 30 w 88"/>
                <a:gd name="T19" fmla="*/ 162 h 174"/>
                <a:gd name="T20" fmla="*/ 24 w 88"/>
                <a:gd name="T21" fmla="*/ 156 h 174"/>
                <a:gd name="T22" fmla="*/ 20 w 88"/>
                <a:gd name="T23" fmla="*/ 148 h 174"/>
                <a:gd name="T24" fmla="*/ 18 w 88"/>
                <a:gd name="T25" fmla="*/ 138 h 174"/>
                <a:gd name="T26" fmla="*/ 18 w 88"/>
                <a:gd name="T27" fmla="*/ 128 h 174"/>
                <a:gd name="T28" fmla="*/ 18 w 88"/>
                <a:gd name="T29" fmla="*/ 42 h 174"/>
                <a:gd name="T30" fmla="*/ 0 w 88"/>
                <a:gd name="T31" fmla="*/ 42 h 174"/>
                <a:gd name="T32" fmla="*/ 0 w 88"/>
                <a:gd name="T33" fmla="*/ 30 h 174"/>
                <a:gd name="T34" fmla="*/ 18 w 88"/>
                <a:gd name="T35" fmla="*/ 30 h 174"/>
                <a:gd name="T36" fmla="*/ 18 w 88"/>
                <a:gd name="T37" fmla="*/ 6 h 174"/>
                <a:gd name="T38" fmla="*/ 56 w 88"/>
                <a:gd name="T39" fmla="*/ 0 h 174"/>
                <a:gd name="T40" fmla="*/ 56 w 88"/>
                <a:gd name="T41" fmla="*/ 30 h 174"/>
                <a:gd name="T42" fmla="*/ 88 w 88"/>
                <a:gd name="T43" fmla="*/ 30 h 174"/>
                <a:gd name="T44" fmla="*/ 88 w 88"/>
                <a:gd name="T45" fmla="*/ 42 h 174"/>
                <a:gd name="T46" fmla="*/ 56 w 88"/>
                <a:gd name="T47" fmla="*/ 42 h 174"/>
                <a:gd name="T48" fmla="*/ 56 w 88"/>
                <a:gd name="T49" fmla="*/ 128 h 174"/>
                <a:gd name="T50" fmla="*/ 56 w 88"/>
                <a:gd name="T51" fmla="*/ 128 h 174"/>
                <a:gd name="T52" fmla="*/ 56 w 88"/>
                <a:gd name="T53" fmla="*/ 144 h 174"/>
                <a:gd name="T54" fmla="*/ 60 w 88"/>
                <a:gd name="T55" fmla="*/ 154 h 174"/>
                <a:gd name="T56" fmla="*/ 60 w 88"/>
                <a:gd name="T57" fmla="*/ 154 h 174"/>
                <a:gd name="T58" fmla="*/ 62 w 88"/>
                <a:gd name="T59" fmla="*/ 156 h 174"/>
                <a:gd name="T60" fmla="*/ 66 w 88"/>
                <a:gd name="T61" fmla="*/ 158 h 174"/>
                <a:gd name="T62" fmla="*/ 76 w 88"/>
                <a:gd name="T63" fmla="*/ 160 h 174"/>
                <a:gd name="T64" fmla="*/ 76 w 88"/>
                <a:gd name="T65" fmla="*/ 160 h 174"/>
                <a:gd name="T66" fmla="*/ 82 w 88"/>
                <a:gd name="T67" fmla="*/ 158 h 174"/>
                <a:gd name="T68" fmla="*/ 88 w 88"/>
                <a:gd name="T69" fmla="*/ 156 h 174"/>
                <a:gd name="T70" fmla="*/ 88 w 88"/>
                <a:gd name="T71" fmla="*/ 17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74">
                  <a:moveTo>
                    <a:pt x="88" y="170"/>
                  </a:moveTo>
                  <a:lnTo>
                    <a:pt x="88" y="170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66" y="174"/>
                  </a:lnTo>
                  <a:lnTo>
                    <a:pt x="54" y="174"/>
                  </a:lnTo>
                  <a:lnTo>
                    <a:pt x="44" y="172"/>
                  </a:lnTo>
                  <a:lnTo>
                    <a:pt x="36" y="168"/>
                  </a:lnTo>
                  <a:lnTo>
                    <a:pt x="30" y="162"/>
                  </a:lnTo>
                  <a:lnTo>
                    <a:pt x="30" y="162"/>
                  </a:lnTo>
                  <a:lnTo>
                    <a:pt x="24" y="156"/>
                  </a:lnTo>
                  <a:lnTo>
                    <a:pt x="20" y="148"/>
                  </a:lnTo>
                  <a:lnTo>
                    <a:pt x="18" y="138"/>
                  </a:lnTo>
                  <a:lnTo>
                    <a:pt x="18" y="128"/>
                  </a:lnTo>
                  <a:lnTo>
                    <a:pt x="18" y="42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8" y="30"/>
                  </a:lnTo>
                  <a:lnTo>
                    <a:pt x="18" y="6"/>
                  </a:lnTo>
                  <a:lnTo>
                    <a:pt x="56" y="0"/>
                  </a:lnTo>
                  <a:lnTo>
                    <a:pt x="56" y="30"/>
                  </a:lnTo>
                  <a:lnTo>
                    <a:pt x="88" y="30"/>
                  </a:lnTo>
                  <a:lnTo>
                    <a:pt x="88" y="42"/>
                  </a:lnTo>
                  <a:lnTo>
                    <a:pt x="56" y="42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44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56"/>
                  </a:lnTo>
                  <a:lnTo>
                    <a:pt x="66" y="158"/>
                  </a:lnTo>
                  <a:lnTo>
                    <a:pt x="76" y="160"/>
                  </a:lnTo>
                  <a:lnTo>
                    <a:pt x="76" y="160"/>
                  </a:lnTo>
                  <a:lnTo>
                    <a:pt x="82" y="158"/>
                  </a:lnTo>
                  <a:lnTo>
                    <a:pt x="88" y="156"/>
                  </a:lnTo>
                  <a:lnTo>
                    <a:pt x="88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21"/>
            <p:cNvSpPr>
              <a:spLocks/>
            </p:cNvSpPr>
            <p:nvPr/>
          </p:nvSpPr>
          <p:spPr bwMode="auto">
            <a:xfrm>
              <a:off x="2933" y="1949"/>
              <a:ext cx="170" cy="204"/>
            </a:xfrm>
            <a:custGeom>
              <a:avLst/>
              <a:gdLst>
                <a:gd name="T0" fmla="*/ 60 w 170"/>
                <a:gd name="T1" fmla="*/ 88 h 204"/>
                <a:gd name="T2" fmla="*/ 80 w 170"/>
                <a:gd name="T3" fmla="*/ 66 h 204"/>
                <a:gd name="T4" fmla="*/ 94 w 170"/>
                <a:gd name="T5" fmla="*/ 60 h 204"/>
                <a:gd name="T6" fmla="*/ 108 w 170"/>
                <a:gd name="T7" fmla="*/ 58 h 204"/>
                <a:gd name="T8" fmla="*/ 126 w 170"/>
                <a:gd name="T9" fmla="*/ 62 h 204"/>
                <a:gd name="T10" fmla="*/ 138 w 170"/>
                <a:gd name="T11" fmla="*/ 70 h 204"/>
                <a:gd name="T12" fmla="*/ 142 w 170"/>
                <a:gd name="T13" fmla="*/ 76 h 204"/>
                <a:gd name="T14" fmla="*/ 148 w 170"/>
                <a:gd name="T15" fmla="*/ 94 h 204"/>
                <a:gd name="T16" fmla="*/ 148 w 170"/>
                <a:gd name="T17" fmla="*/ 166 h 204"/>
                <a:gd name="T18" fmla="*/ 150 w 170"/>
                <a:gd name="T19" fmla="*/ 180 h 204"/>
                <a:gd name="T20" fmla="*/ 152 w 170"/>
                <a:gd name="T21" fmla="*/ 186 h 204"/>
                <a:gd name="T22" fmla="*/ 168 w 170"/>
                <a:gd name="T23" fmla="*/ 192 h 204"/>
                <a:gd name="T24" fmla="*/ 170 w 170"/>
                <a:gd name="T25" fmla="*/ 204 h 204"/>
                <a:gd name="T26" fmla="*/ 90 w 170"/>
                <a:gd name="T27" fmla="*/ 192 h 204"/>
                <a:gd name="T28" fmla="*/ 92 w 170"/>
                <a:gd name="T29" fmla="*/ 192 h 204"/>
                <a:gd name="T30" fmla="*/ 108 w 170"/>
                <a:gd name="T31" fmla="*/ 186 h 204"/>
                <a:gd name="T32" fmla="*/ 110 w 170"/>
                <a:gd name="T33" fmla="*/ 180 h 204"/>
                <a:gd name="T34" fmla="*/ 110 w 170"/>
                <a:gd name="T35" fmla="*/ 108 h 204"/>
                <a:gd name="T36" fmla="*/ 110 w 170"/>
                <a:gd name="T37" fmla="*/ 94 h 204"/>
                <a:gd name="T38" fmla="*/ 108 w 170"/>
                <a:gd name="T39" fmla="*/ 86 h 204"/>
                <a:gd name="T40" fmla="*/ 94 w 170"/>
                <a:gd name="T41" fmla="*/ 82 h 204"/>
                <a:gd name="T42" fmla="*/ 84 w 170"/>
                <a:gd name="T43" fmla="*/ 82 h 204"/>
                <a:gd name="T44" fmla="*/ 76 w 170"/>
                <a:gd name="T45" fmla="*/ 86 h 204"/>
                <a:gd name="T46" fmla="*/ 60 w 170"/>
                <a:gd name="T47" fmla="*/ 102 h 204"/>
                <a:gd name="T48" fmla="*/ 60 w 170"/>
                <a:gd name="T49" fmla="*/ 166 h 204"/>
                <a:gd name="T50" fmla="*/ 62 w 170"/>
                <a:gd name="T51" fmla="*/ 186 h 204"/>
                <a:gd name="T52" fmla="*/ 68 w 170"/>
                <a:gd name="T53" fmla="*/ 190 h 204"/>
                <a:gd name="T54" fmla="*/ 80 w 170"/>
                <a:gd name="T55" fmla="*/ 192 h 204"/>
                <a:gd name="T56" fmla="*/ 0 w 170"/>
                <a:gd name="T57" fmla="*/ 204 h 204"/>
                <a:gd name="T58" fmla="*/ 4 w 170"/>
                <a:gd name="T59" fmla="*/ 192 h 204"/>
                <a:gd name="T60" fmla="*/ 14 w 170"/>
                <a:gd name="T61" fmla="*/ 190 h 204"/>
                <a:gd name="T62" fmla="*/ 18 w 170"/>
                <a:gd name="T63" fmla="*/ 186 h 204"/>
                <a:gd name="T64" fmla="*/ 22 w 170"/>
                <a:gd name="T65" fmla="*/ 166 h 204"/>
                <a:gd name="T66" fmla="*/ 22 w 170"/>
                <a:gd name="T67" fmla="*/ 36 h 204"/>
                <a:gd name="T68" fmla="*/ 18 w 170"/>
                <a:gd name="T69" fmla="*/ 16 h 204"/>
                <a:gd name="T70" fmla="*/ 14 w 170"/>
                <a:gd name="T71" fmla="*/ 14 h 204"/>
                <a:gd name="T72" fmla="*/ 0 w 170"/>
                <a:gd name="T73" fmla="*/ 12 h 204"/>
                <a:gd name="T74" fmla="*/ 60 w 170"/>
                <a:gd name="T7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204">
                  <a:moveTo>
                    <a:pt x="60" y="88"/>
                  </a:moveTo>
                  <a:lnTo>
                    <a:pt x="60" y="88"/>
                  </a:lnTo>
                  <a:lnTo>
                    <a:pt x="70" y="76"/>
                  </a:lnTo>
                  <a:lnTo>
                    <a:pt x="80" y="66"/>
                  </a:lnTo>
                  <a:lnTo>
                    <a:pt x="80" y="66"/>
                  </a:lnTo>
                  <a:lnTo>
                    <a:pt x="94" y="60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118" y="60"/>
                  </a:lnTo>
                  <a:lnTo>
                    <a:pt x="126" y="62"/>
                  </a:lnTo>
                  <a:lnTo>
                    <a:pt x="132" y="66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42" y="76"/>
                  </a:lnTo>
                  <a:lnTo>
                    <a:pt x="146" y="84"/>
                  </a:lnTo>
                  <a:lnTo>
                    <a:pt x="148" y="94"/>
                  </a:lnTo>
                  <a:lnTo>
                    <a:pt x="148" y="104"/>
                  </a:lnTo>
                  <a:lnTo>
                    <a:pt x="148" y="166"/>
                  </a:lnTo>
                  <a:lnTo>
                    <a:pt x="148" y="166"/>
                  </a:lnTo>
                  <a:lnTo>
                    <a:pt x="150" y="180"/>
                  </a:lnTo>
                  <a:lnTo>
                    <a:pt x="152" y="186"/>
                  </a:lnTo>
                  <a:lnTo>
                    <a:pt x="152" y="186"/>
                  </a:lnTo>
                  <a:lnTo>
                    <a:pt x="156" y="190"/>
                  </a:lnTo>
                  <a:lnTo>
                    <a:pt x="168" y="192"/>
                  </a:lnTo>
                  <a:lnTo>
                    <a:pt x="170" y="192"/>
                  </a:lnTo>
                  <a:lnTo>
                    <a:pt x="170" y="204"/>
                  </a:lnTo>
                  <a:lnTo>
                    <a:pt x="90" y="204"/>
                  </a:lnTo>
                  <a:lnTo>
                    <a:pt x="90" y="192"/>
                  </a:lnTo>
                  <a:lnTo>
                    <a:pt x="92" y="192"/>
                  </a:lnTo>
                  <a:lnTo>
                    <a:pt x="92" y="192"/>
                  </a:lnTo>
                  <a:lnTo>
                    <a:pt x="102" y="190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0" y="180"/>
                  </a:lnTo>
                  <a:lnTo>
                    <a:pt x="110" y="166"/>
                  </a:lnTo>
                  <a:lnTo>
                    <a:pt x="110" y="108"/>
                  </a:lnTo>
                  <a:lnTo>
                    <a:pt x="110" y="108"/>
                  </a:lnTo>
                  <a:lnTo>
                    <a:pt x="110" y="9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2" y="82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84" y="82"/>
                  </a:lnTo>
                  <a:lnTo>
                    <a:pt x="76" y="86"/>
                  </a:lnTo>
                  <a:lnTo>
                    <a:pt x="76" y="86"/>
                  </a:lnTo>
                  <a:lnTo>
                    <a:pt x="68" y="94"/>
                  </a:lnTo>
                  <a:lnTo>
                    <a:pt x="60" y="102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8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2" y="16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2"/>
            <p:cNvSpPr>
              <a:spLocks noEditPoints="1"/>
            </p:cNvSpPr>
            <p:nvPr/>
          </p:nvSpPr>
          <p:spPr bwMode="auto">
            <a:xfrm>
              <a:off x="3111" y="2007"/>
              <a:ext cx="128" cy="148"/>
            </a:xfrm>
            <a:custGeom>
              <a:avLst/>
              <a:gdLst>
                <a:gd name="T0" fmla="*/ 128 w 128"/>
                <a:gd name="T1" fmla="*/ 140 h 148"/>
                <a:gd name="T2" fmla="*/ 78 w 128"/>
                <a:gd name="T3" fmla="*/ 148 h 148"/>
                <a:gd name="T4" fmla="*/ 62 w 128"/>
                <a:gd name="T5" fmla="*/ 148 h 148"/>
                <a:gd name="T6" fmla="*/ 32 w 128"/>
                <a:gd name="T7" fmla="*/ 138 h 148"/>
                <a:gd name="T8" fmla="*/ 20 w 128"/>
                <a:gd name="T9" fmla="*/ 128 h 148"/>
                <a:gd name="T10" fmla="*/ 6 w 128"/>
                <a:gd name="T11" fmla="*/ 104 h 148"/>
                <a:gd name="T12" fmla="*/ 0 w 128"/>
                <a:gd name="T13" fmla="*/ 72 h 148"/>
                <a:gd name="T14" fmla="*/ 2 w 128"/>
                <a:gd name="T15" fmla="*/ 58 h 148"/>
                <a:gd name="T16" fmla="*/ 10 w 128"/>
                <a:gd name="T17" fmla="*/ 32 h 148"/>
                <a:gd name="T18" fmla="*/ 18 w 128"/>
                <a:gd name="T19" fmla="*/ 20 h 148"/>
                <a:gd name="T20" fmla="*/ 40 w 128"/>
                <a:gd name="T21" fmla="*/ 6 h 148"/>
                <a:gd name="T22" fmla="*/ 68 w 128"/>
                <a:gd name="T23" fmla="*/ 0 h 148"/>
                <a:gd name="T24" fmla="*/ 82 w 128"/>
                <a:gd name="T25" fmla="*/ 2 h 148"/>
                <a:gd name="T26" fmla="*/ 104 w 128"/>
                <a:gd name="T27" fmla="*/ 10 h 148"/>
                <a:gd name="T28" fmla="*/ 120 w 128"/>
                <a:gd name="T29" fmla="*/ 28 h 148"/>
                <a:gd name="T30" fmla="*/ 126 w 128"/>
                <a:gd name="T31" fmla="*/ 56 h 148"/>
                <a:gd name="T32" fmla="*/ 128 w 128"/>
                <a:gd name="T33" fmla="*/ 76 h 148"/>
                <a:gd name="T34" fmla="*/ 40 w 128"/>
                <a:gd name="T35" fmla="*/ 76 h 148"/>
                <a:gd name="T36" fmla="*/ 42 w 128"/>
                <a:gd name="T37" fmla="*/ 100 h 148"/>
                <a:gd name="T38" fmla="*/ 52 w 128"/>
                <a:gd name="T39" fmla="*/ 116 h 148"/>
                <a:gd name="T40" fmla="*/ 58 w 128"/>
                <a:gd name="T41" fmla="*/ 122 h 148"/>
                <a:gd name="T42" fmla="*/ 78 w 128"/>
                <a:gd name="T43" fmla="*/ 128 h 148"/>
                <a:gd name="T44" fmla="*/ 90 w 128"/>
                <a:gd name="T45" fmla="*/ 130 h 148"/>
                <a:gd name="T46" fmla="*/ 128 w 128"/>
                <a:gd name="T47" fmla="*/ 120 h 148"/>
                <a:gd name="T48" fmla="*/ 40 w 128"/>
                <a:gd name="T49" fmla="*/ 64 h 148"/>
                <a:gd name="T50" fmla="*/ 90 w 128"/>
                <a:gd name="T51" fmla="*/ 60 h 148"/>
                <a:gd name="T52" fmla="*/ 88 w 128"/>
                <a:gd name="T53" fmla="*/ 38 h 148"/>
                <a:gd name="T54" fmla="*/ 84 w 128"/>
                <a:gd name="T55" fmla="*/ 22 h 148"/>
                <a:gd name="T56" fmla="*/ 78 w 128"/>
                <a:gd name="T57" fmla="*/ 16 h 148"/>
                <a:gd name="T58" fmla="*/ 66 w 128"/>
                <a:gd name="T59" fmla="*/ 12 h 148"/>
                <a:gd name="T60" fmla="*/ 60 w 128"/>
                <a:gd name="T61" fmla="*/ 14 h 148"/>
                <a:gd name="T62" fmla="*/ 50 w 128"/>
                <a:gd name="T63" fmla="*/ 20 h 148"/>
                <a:gd name="T64" fmla="*/ 46 w 128"/>
                <a:gd name="T65" fmla="*/ 26 h 148"/>
                <a:gd name="T66" fmla="*/ 42 w 128"/>
                <a:gd name="T67" fmla="*/ 42 h 148"/>
                <a:gd name="T68" fmla="*/ 40 w 128"/>
                <a:gd name="T69" fmla="*/ 6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48">
                  <a:moveTo>
                    <a:pt x="128" y="140"/>
                  </a:moveTo>
                  <a:lnTo>
                    <a:pt x="128" y="140"/>
                  </a:lnTo>
                  <a:lnTo>
                    <a:pt x="102" y="146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62" y="148"/>
                  </a:lnTo>
                  <a:lnTo>
                    <a:pt x="46" y="144"/>
                  </a:lnTo>
                  <a:lnTo>
                    <a:pt x="32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2" y="118"/>
                  </a:lnTo>
                  <a:lnTo>
                    <a:pt x="6" y="104"/>
                  </a:lnTo>
                  <a:lnTo>
                    <a:pt x="2" y="9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58"/>
                  </a:lnTo>
                  <a:lnTo>
                    <a:pt x="4" y="44"/>
                  </a:lnTo>
                  <a:lnTo>
                    <a:pt x="10" y="32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4" y="42"/>
                  </a:lnTo>
                  <a:lnTo>
                    <a:pt x="126" y="56"/>
                  </a:lnTo>
                  <a:lnTo>
                    <a:pt x="128" y="72"/>
                  </a:lnTo>
                  <a:lnTo>
                    <a:pt x="128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8"/>
                  </a:lnTo>
                  <a:lnTo>
                    <a:pt x="42" y="100"/>
                  </a:lnTo>
                  <a:lnTo>
                    <a:pt x="46" y="108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8" y="122"/>
                  </a:lnTo>
                  <a:lnTo>
                    <a:pt x="68" y="126"/>
                  </a:lnTo>
                  <a:lnTo>
                    <a:pt x="78" y="128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108" y="128"/>
                  </a:lnTo>
                  <a:lnTo>
                    <a:pt x="128" y="120"/>
                  </a:lnTo>
                  <a:lnTo>
                    <a:pt x="128" y="140"/>
                  </a:lnTo>
                  <a:close/>
                  <a:moveTo>
                    <a:pt x="40" y="64"/>
                  </a:moveTo>
                  <a:lnTo>
                    <a:pt x="90" y="6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8" y="38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2" y="14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0" y="14"/>
                  </a:lnTo>
                  <a:lnTo>
                    <a:pt x="56" y="16"/>
                  </a:lnTo>
                  <a:lnTo>
                    <a:pt x="50" y="20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4" y="32"/>
                  </a:lnTo>
                  <a:lnTo>
                    <a:pt x="42" y="42"/>
                  </a:lnTo>
                  <a:lnTo>
                    <a:pt x="40" y="64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3"/>
            <p:cNvSpPr>
              <a:spLocks/>
            </p:cNvSpPr>
            <p:nvPr/>
          </p:nvSpPr>
          <p:spPr bwMode="auto">
            <a:xfrm>
              <a:off x="3255" y="2007"/>
              <a:ext cx="112" cy="146"/>
            </a:xfrm>
            <a:custGeom>
              <a:avLst/>
              <a:gdLst>
                <a:gd name="T0" fmla="*/ 60 w 112"/>
                <a:gd name="T1" fmla="*/ 44 h 146"/>
                <a:gd name="T2" fmla="*/ 60 w 112"/>
                <a:gd name="T3" fmla="*/ 108 h 146"/>
                <a:gd name="T4" fmla="*/ 60 w 112"/>
                <a:gd name="T5" fmla="*/ 108 h 146"/>
                <a:gd name="T6" fmla="*/ 60 w 112"/>
                <a:gd name="T7" fmla="*/ 122 h 146"/>
                <a:gd name="T8" fmla="*/ 62 w 112"/>
                <a:gd name="T9" fmla="*/ 128 h 146"/>
                <a:gd name="T10" fmla="*/ 62 w 112"/>
                <a:gd name="T11" fmla="*/ 128 h 146"/>
                <a:gd name="T12" fmla="*/ 68 w 112"/>
                <a:gd name="T13" fmla="*/ 132 h 146"/>
                <a:gd name="T14" fmla="*/ 80 w 112"/>
                <a:gd name="T15" fmla="*/ 134 h 146"/>
                <a:gd name="T16" fmla="*/ 84 w 112"/>
                <a:gd name="T17" fmla="*/ 134 h 146"/>
                <a:gd name="T18" fmla="*/ 84 w 112"/>
                <a:gd name="T19" fmla="*/ 146 h 146"/>
                <a:gd name="T20" fmla="*/ 0 w 112"/>
                <a:gd name="T21" fmla="*/ 146 h 146"/>
                <a:gd name="T22" fmla="*/ 0 w 112"/>
                <a:gd name="T23" fmla="*/ 134 h 146"/>
                <a:gd name="T24" fmla="*/ 2 w 112"/>
                <a:gd name="T25" fmla="*/ 134 h 146"/>
                <a:gd name="T26" fmla="*/ 2 w 112"/>
                <a:gd name="T27" fmla="*/ 134 h 146"/>
                <a:gd name="T28" fmla="*/ 14 w 112"/>
                <a:gd name="T29" fmla="*/ 132 h 146"/>
                <a:gd name="T30" fmla="*/ 18 w 112"/>
                <a:gd name="T31" fmla="*/ 128 h 146"/>
                <a:gd name="T32" fmla="*/ 18 w 112"/>
                <a:gd name="T33" fmla="*/ 128 h 146"/>
                <a:gd name="T34" fmla="*/ 20 w 112"/>
                <a:gd name="T35" fmla="*/ 122 h 146"/>
                <a:gd name="T36" fmla="*/ 20 w 112"/>
                <a:gd name="T37" fmla="*/ 108 h 146"/>
                <a:gd name="T38" fmla="*/ 20 w 112"/>
                <a:gd name="T39" fmla="*/ 42 h 146"/>
                <a:gd name="T40" fmla="*/ 20 w 112"/>
                <a:gd name="T41" fmla="*/ 42 h 146"/>
                <a:gd name="T42" fmla="*/ 20 w 112"/>
                <a:gd name="T43" fmla="*/ 28 h 146"/>
                <a:gd name="T44" fmla="*/ 18 w 112"/>
                <a:gd name="T45" fmla="*/ 20 h 146"/>
                <a:gd name="T46" fmla="*/ 18 w 112"/>
                <a:gd name="T47" fmla="*/ 20 h 146"/>
                <a:gd name="T48" fmla="*/ 14 w 112"/>
                <a:gd name="T49" fmla="*/ 18 h 146"/>
                <a:gd name="T50" fmla="*/ 2 w 112"/>
                <a:gd name="T51" fmla="*/ 16 h 146"/>
                <a:gd name="T52" fmla="*/ 0 w 112"/>
                <a:gd name="T53" fmla="*/ 16 h 146"/>
                <a:gd name="T54" fmla="*/ 0 w 112"/>
                <a:gd name="T55" fmla="*/ 4 h 146"/>
                <a:gd name="T56" fmla="*/ 60 w 112"/>
                <a:gd name="T57" fmla="*/ 4 h 146"/>
                <a:gd name="T58" fmla="*/ 60 w 112"/>
                <a:gd name="T59" fmla="*/ 30 h 146"/>
                <a:gd name="T60" fmla="*/ 60 w 112"/>
                <a:gd name="T61" fmla="*/ 30 h 146"/>
                <a:gd name="T62" fmla="*/ 68 w 112"/>
                <a:gd name="T63" fmla="*/ 18 h 146"/>
                <a:gd name="T64" fmla="*/ 80 w 112"/>
                <a:gd name="T65" fmla="*/ 8 h 146"/>
                <a:gd name="T66" fmla="*/ 90 w 112"/>
                <a:gd name="T67" fmla="*/ 2 h 146"/>
                <a:gd name="T68" fmla="*/ 104 w 112"/>
                <a:gd name="T69" fmla="*/ 0 h 146"/>
                <a:gd name="T70" fmla="*/ 104 w 112"/>
                <a:gd name="T71" fmla="*/ 0 h 146"/>
                <a:gd name="T72" fmla="*/ 112 w 112"/>
                <a:gd name="T73" fmla="*/ 2 h 146"/>
                <a:gd name="T74" fmla="*/ 112 w 112"/>
                <a:gd name="T75" fmla="*/ 46 h 146"/>
                <a:gd name="T76" fmla="*/ 94 w 112"/>
                <a:gd name="T77" fmla="*/ 46 h 146"/>
                <a:gd name="T78" fmla="*/ 94 w 112"/>
                <a:gd name="T79" fmla="*/ 44 h 146"/>
                <a:gd name="T80" fmla="*/ 94 w 112"/>
                <a:gd name="T81" fmla="*/ 44 h 146"/>
                <a:gd name="T82" fmla="*/ 92 w 112"/>
                <a:gd name="T83" fmla="*/ 28 h 146"/>
                <a:gd name="T84" fmla="*/ 92 w 112"/>
                <a:gd name="T85" fmla="*/ 28 h 146"/>
                <a:gd name="T86" fmla="*/ 90 w 112"/>
                <a:gd name="T87" fmla="*/ 26 h 146"/>
                <a:gd name="T88" fmla="*/ 86 w 112"/>
                <a:gd name="T89" fmla="*/ 26 h 146"/>
                <a:gd name="T90" fmla="*/ 86 w 112"/>
                <a:gd name="T91" fmla="*/ 26 h 146"/>
                <a:gd name="T92" fmla="*/ 78 w 112"/>
                <a:gd name="T93" fmla="*/ 28 h 146"/>
                <a:gd name="T94" fmla="*/ 70 w 112"/>
                <a:gd name="T95" fmla="*/ 30 h 146"/>
                <a:gd name="T96" fmla="*/ 64 w 112"/>
                <a:gd name="T97" fmla="*/ 36 h 146"/>
                <a:gd name="T98" fmla="*/ 60 w 112"/>
                <a:gd name="T99" fmla="*/ 44 h 146"/>
                <a:gd name="T100" fmla="*/ 60 w 112"/>
                <a:gd name="T101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" h="146">
                  <a:moveTo>
                    <a:pt x="60" y="44"/>
                  </a:moveTo>
                  <a:lnTo>
                    <a:pt x="60" y="108"/>
                  </a:lnTo>
                  <a:lnTo>
                    <a:pt x="60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80" y="134"/>
                  </a:lnTo>
                  <a:lnTo>
                    <a:pt x="84" y="134"/>
                  </a:lnTo>
                  <a:lnTo>
                    <a:pt x="84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4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60" y="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90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2" y="2"/>
                  </a:lnTo>
                  <a:lnTo>
                    <a:pt x="112" y="46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78" y="28"/>
                  </a:lnTo>
                  <a:lnTo>
                    <a:pt x="70" y="30"/>
                  </a:lnTo>
                  <a:lnTo>
                    <a:pt x="64" y="36"/>
                  </a:lnTo>
                  <a:lnTo>
                    <a:pt x="60" y="44"/>
                  </a:lnTo>
                  <a:lnTo>
                    <a:pt x="6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4"/>
            <p:cNvSpPr>
              <a:spLocks/>
            </p:cNvSpPr>
            <p:nvPr/>
          </p:nvSpPr>
          <p:spPr bwMode="auto">
            <a:xfrm>
              <a:off x="3383" y="2007"/>
              <a:ext cx="168" cy="146"/>
            </a:xfrm>
            <a:custGeom>
              <a:avLst/>
              <a:gdLst>
                <a:gd name="T0" fmla="*/ 58 w 168"/>
                <a:gd name="T1" fmla="*/ 30 h 146"/>
                <a:gd name="T2" fmla="*/ 80 w 168"/>
                <a:gd name="T3" fmla="*/ 8 h 146"/>
                <a:gd name="T4" fmla="*/ 92 w 168"/>
                <a:gd name="T5" fmla="*/ 2 h 146"/>
                <a:gd name="T6" fmla="*/ 108 w 168"/>
                <a:gd name="T7" fmla="*/ 0 h 146"/>
                <a:gd name="T8" fmla="*/ 124 w 168"/>
                <a:gd name="T9" fmla="*/ 4 h 146"/>
                <a:gd name="T10" fmla="*/ 136 w 168"/>
                <a:gd name="T11" fmla="*/ 12 h 146"/>
                <a:gd name="T12" fmla="*/ 142 w 168"/>
                <a:gd name="T13" fmla="*/ 18 h 146"/>
                <a:gd name="T14" fmla="*/ 148 w 168"/>
                <a:gd name="T15" fmla="*/ 36 h 146"/>
                <a:gd name="T16" fmla="*/ 148 w 168"/>
                <a:gd name="T17" fmla="*/ 108 h 146"/>
                <a:gd name="T18" fmla="*/ 148 w 168"/>
                <a:gd name="T19" fmla="*/ 122 h 146"/>
                <a:gd name="T20" fmla="*/ 150 w 168"/>
                <a:gd name="T21" fmla="*/ 128 h 146"/>
                <a:gd name="T22" fmla="*/ 166 w 168"/>
                <a:gd name="T23" fmla="*/ 134 h 146"/>
                <a:gd name="T24" fmla="*/ 168 w 168"/>
                <a:gd name="T25" fmla="*/ 146 h 146"/>
                <a:gd name="T26" fmla="*/ 88 w 168"/>
                <a:gd name="T27" fmla="*/ 134 h 146"/>
                <a:gd name="T28" fmla="*/ 92 w 168"/>
                <a:gd name="T29" fmla="*/ 134 h 146"/>
                <a:gd name="T30" fmla="*/ 106 w 168"/>
                <a:gd name="T31" fmla="*/ 128 h 146"/>
                <a:gd name="T32" fmla="*/ 108 w 168"/>
                <a:gd name="T33" fmla="*/ 122 h 146"/>
                <a:gd name="T34" fmla="*/ 110 w 168"/>
                <a:gd name="T35" fmla="*/ 50 h 146"/>
                <a:gd name="T36" fmla="*/ 108 w 168"/>
                <a:gd name="T37" fmla="*/ 36 h 146"/>
                <a:gd name="T38" fmla="*/ 106 w 168"/>
                <a:gd name="T39" fmla="*/ 28 h 146"/>
                <a:gd name="T40" fmla="*/ 92 w 168"/>
                <a:gd name="T41" fmla="*/ 24 h 146"/>
                <a:gd name="T42" fmla="*/ 84 w 168"/>
                <a:gd name="T43" fmla="*/ 24 h 146"/>
                <a:gd name="T44" fmla="*/ 76 w 168"/>
                <a:gd name="T45" fmla="*/ 28 h 146"/>
                <a:gd name="T46" fmla="*/ 58 w 168"/>
                <a:gd name="T47" fmla="*/ 44 h 146"/>
                <a:gd name="T48" fmla="*/ 58 w 168"/>
                <a:gd name="T49" fmla="*/ 108 h 146"/>
                <a:gd name="T50" fmla="*/ 62 w 168"/>
                <a:gd name="T51" fmla="*/ 128 h 146"/>
                <a:gd name="T52" fmla="*/ 66 w 168"/>
                <a:gd name="T53" fmla="*/ 132 h 146"/>
                <a:gd name="T54" fmla="*/ 80 w 168"/>
                <a:gd name="T55" fmla="*/ 134 h 146"/>
                <a:gd name="T56" fmla="*/ 0 w 168"/>
                <a:gd name="T57" fmla="*/ 146 h 146"/>
                <a:gd name="T58" fmla="*/ 2 w 168"/>
                <a:gd name="T59" fmla="*/ 134 h 146"/>
                <a:gd name="T60" fmla="*/ 12 w 168"/>
                <a:gd name="T61" fmla="*/ 132 h 146"/>
                <a:gd name="T62" fmla="*/ 18 w 168"/>
                <a:gd name="T63" fmla="*/ 128 h 146"/>
                <a:gd name="T64" fmla="*/ 20 w 168"/>
                <a:gd name="T65" fmla="*/ 108 h 146"/>
                <a:gd name="T66" fmla="*/ 20 w 168"/>
                <a:gd name="T67" fmla="*/ 42 h 146"/>
                <a:gd name="T68" fmla="*/ 18 w 168"/>
                <a:gd name="T69" fmla="*/ 20 h 146"/>
                <a:gd name="T70" fmla="*/ 12 w 168"/>
                <a:gd name="T71" fmla="*/ 18 h 146"/>
                <a:gd name="T72" fmla="*/ 0 w 168"/>
                <a:gd name="T73" fmla="*/ 16 h 146"/>
                <a:gd name="T74" fmla="*/ 58 w 168"/>
                <a:gd name="T75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46">
                  <a:moveTo>
                    <a:pt x="58" y="30"/>
                  </a:moveTo>
                  <a:lnTo>
                    <a:pt x="58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4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42" y="18"/>
                  </a:lnTo>
                  <a:lnTo>
                    <a:pt x="146" y="26"/>
                  </a:lnTo>
                  <a:lnTo>
                    <a:pt x="148" y="36"/>
                  </a:lnTo>
                  <a:lnTo>
                    <a:pt x="148" y="4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22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56" y="132"/>
                  </a:lnTo>
                  <a:lnTo>
                    <a:pt x="166" y="134"/>
                  </a:lnTo>
                  <a:lnTo>
                    <a:pt x="168" y="134"/>
                  </a:lnTo>
                  <a:lnTo>
                    <a:pt x="168" y="146"/>
                  </a:lnTo>
                  <a:lnTo>
                    <a:pt x="88" y="146"/>
                  </a:lnTo>
                  <a:lnTo>
                    <a:pt x="88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102" y="132"/>
                  </a:lnTo>
                  <a:lnTo>
                    <a:pt x="106" y="128"/>
                  </a:lnTo>
                  <a:lnTo>
                    <a:pt x="106" y="128"/>
                  </a:lnTo>
                  <a:lnTo>
                    <a:pt x="108" y="122"/>
                  </a:lnTo>
                  <a:lnTo>
                    <a:pt x="110" y="10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0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66" y="36"/>
                  </a:lnTo>
                  <a:lnTo>
                    <a:pt x="58" y="44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6" y="132"/>
                  </a:lnTo>
                  <a:lnTo>
                    <a:pt x="76" y="134"/>
                  </a:lnTo>
                  <a:lnTo>
                    <a:pt x="80" y="134"/>
                  </a:lnTo>
                  <a:lnTo>
                    <a:pt x="80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2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58" y="4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5"/>
            <p:cNvSpPr>
              <a:spLocks/>
            </p:cNvSpPr>
            <p:nvPr/>
          </p:nvSpPr>
          <p:spPr bwMode="auto">
            <a:xfrm>
              <a:off x="3629" y="1961"/>
              <a:ext cx="82" cy="192"/>
            </a:xfrm>
            <a:custGeom>
              <a:avLst/>
              <a:gdLst>
                <a:gd name="T0" fmla="*/ 82 w 82"/>
                <a:gd name="T1" fmla="*/ 192 h 192"/>
                <a:gd name="T2" fmla="*/ 0 w 82"/>
                <a:gd name="T3" fmla="*/ 192 h 192"/>
                <a:gd name="T4" fmla="*/ 0 w 82"/>
                <a:gd name="T5" fmla="*/ 180 h 192"/>
                <a:gd name="T6" fmla="*/ 2 w 82"/>
                <a:gd name="T7" fmla="*/ 180 h 192"/>
                <a:gd name="T8" fmla="*/ 2 w 82"/>
                <a:gd name="T9" fmla="*/ 180 h 192"/>
                <a:gd name="T10" fmla="*/ 14 w 82"/>
                <a:gd name="T11" fmla="*/ 178 h 192"/>
                <a:gd name="T12" fmla="*/ 18 w 82"/>
                <a:gd name="T13" fmla="*/ 174 h 192"/>
                <a:gd name="T14" fmla="*/ 18 w 82"/>
                <a:gd name="T15" fmla="*/ 174 h 192"/>
                <a:gd name="T16" fmla="*/ 20 w 82"/>
                <a:gd name="T17" fmla="*/ 168 h 192"/>
                <a:gd name="T18" fmla="*/ 20 w 82"/>
                <a:gd name="T19" fmla="*/ 154 h 192"/>
                <a:gd name="T20" fmla="*/ 20 w 82"/>
                <a:gd name="T21" fmla="*/ 38 h 192"/>
                <a:gd name="T22" fmla="*/ 20 w 82"/>
                <a:gd name="T23" fmla="*/ 38 h 192"/>
                <a:gd name="T24" fmla="*/ 20 w 82"/>
                <a:gd name="T25" fmla="*/ 24 h 192"/>
                <a:gd name="T26" fmla="*/ 18 w 82"/>
                <a:gd name="T27" fmla="*/ 16 h 192"/>
                <a:gd name="T28" fmla="*/ 18 w 82"/>
                <a:gd name="T29" fmla="*/ 16 h 192"/>
                <a:gd name="T30" fmla="*/ 14 w 82"/>
                <a:gd name="T31" fmla="*/ 14 h 192"/>
                <a:gd name="T32" fmla="*/ 2 w 82"/>
                <a:gd name="T33" fmla="*/ 12 h 192"/>
                <a:gd name="T34" fmla="*/ 0 w 82"/>
                <a:gd name="T35" fmla="*/ 12 h 192"/>
                <a:gd name="T36" fmla="*/ 0 w 82"/>
                <a:gd name="T37" fmla="*/ 0 h 192"/>
                <a:gd name="T38" fmla="*/ 82 w 82"/>
                <a:gd name="T39" fmla="*/ 0 h 192"/>
                <a:gd name="T40" fmla="*/ 82 w 82"/>
                <a:gd name="T41" fmla="*/ 12 h 192"/>
                <a:gd name="T42" fmla="*/ 80 w 82"/>
                <a:gd name="T43" fmla="*/ 12 h 192"/>
                <a:gd name="T44" fmla="*/ 80 w 82"/>
                <a:gd name="T45" fmla="*/ 12 h 192"/>
                <a:gd name="T46" fmla="*/ 68 w 82"/>
                <a:gd name="T47" fmla="*/ 14 h 192"/>
                <a:gd name="T48" fmla="*/ 64 w 82"/>
                <a:gd name="T49" fmla="*/ 16 h 192"/>
                <a:gd name="T50" fmla="*/ 64 w 82"/>
                <a:gd name="T51" fmla="*/ 16 h 192"/>
                <a:gd name="T52" fmla="*/ 62 w 82"/>
                <a:gd name="T53" fmla="*/ 24 h 192"/>
                <a:gd name="T54" fmla="*/ 60 w 82"/>
                <a:gd name="T55" fmla="*/ 38 h 192"/>
                <a:gd name="T56" fmla="*/ 60 w 82"/>
                <a:gd name="T57" fmla="*/ 154 h 192"/>
                <a:gd name="T58" fmla="*/ 60 w 82"/>
                <a:gd name="T59" fmla="*/ 154 h 192"/>
                <a:gd name="T60" fmla="*/ 62 w 82"/>
                <a:gd name="T61" fmla="*/ 168 h 192"/>
                <a:gd name="T62" fmla="*/ 64 w 82"/>
                <a:gd name="T63" fmla="*/ 174 h 192"/>
                <a:gd name="T64" fmla="*/ 64 w 82"/>
                <a:gd name="T65" fmla="*/ 174 h 192"/>
                <a:gd name="T66" fmla="*/ 68 w 82"/>
                <a:gd name="T67" fmla="*/ 178 h 192"/>
                <a:gd name="T68" fmla="*/ 80 w 82"/>
                <a:gd name="T69" fmla="*/ 180 h 192"/>
                <a:gd name="T70" fmla="*/ 82 w 82"/>
                <a:gd name="T71" fmla="*/ 180 h 192"/>
                <a:gd name="T72" fmla="*/ 82 w 82"/>
                <a:gd name="T7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" h="192">
                  <a:moveTo>
                    <a:pt x="82" y="192"/>
                  </a:moveTo>
                  <a:lnTo>
                    <a:pt x="0" y="192"/>
                  </a:lnTo>
                  <a:lnTo>
                    <a:pt x="0" y="180"/>
                  </a:lnTo>
                  <a:lnTo>
                    <a:pt x="2" y="180"/>
                  </a:lnTo>
                  <a:lnTo>
                    <a:pt x="2" y="180"/>
                  </a:lnTo>
                  <a:lnTo>
                    <a:pt x="14" y="178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68"/>
                  </a:lnTo>
                  <a:lnTo>
                    <a:pt x="20" y="15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2" y="0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68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2" y="24"/>
                  </a:lnTo>
                  <a:lnTo>
                    <a:pt x="60" y="38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8" y="178"/>
                  </a:lnTo>
                  <a:lnTo>
                    <a:pt x="80" y="180"/>
                  </a:lnTo>
                  <a:lnTo>
                    <a:pt x="82" y="180"/>
                  </a:lnTo>
                  <a:lnTo>
                    <a:pt x="8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6"/>
            <p:cNvSpPr>
              <a:spLocks/>
            </p:cNvSpPr>
            <p:nvPr/>
          </p:nvSpPr>
          <p:spPr bwMode="auto">
            <a:xfrm>
              <a:off x="3731" y="1949"/>
              <a:ext cx="80" cy="204"/>
            </a:xfrm>
            <a:custGeom>
              <a:avLst/>
              <a:gdLst>
                <a:gd name="T0" fmla="*/ 58 w 80"/>
                <a:gd name="T1" fmla="*/ 0 h 204"/>
                <a:gd name="T2" fmla="*/ 58 w 80"/>
                <a:gd name="T3" fmla="*/ 166 h 204"/>
                <a:gd name="T4" fmla="*/ 58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6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2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36 h 204"/>
                <a:gd name="T40" fmla="*/ 20 w 80"/>
                <a:gd name="T41" fmla="*/ 36 h 204"/>
                <a:gd name="T42" fmla="*/ 20 w 80"/>
                <a:gd name="T43" fmla="*/ 24 h 204"/>
                <a:gd name="T44" fmla="*/ 18 w 80"/>
                <a:gd name="T45" fmla="*/ 16 h 204"/>
                <a:gd name="T46" fmla="*/ 18 w 80"/>
                <a:gd name="T47" fmla="*/ 16 h 204"/>
                <a:gd name="T48" fmla="*/ 12 w 80"/>
                <a:gd name="T49" fmla="*/ 14 h 204"/>
                <a:gd name="T50" fmla="*/ 2 w 80"/>
                <a:gd name="T51" fmla="*/ 12 h 204"/>
                <a:gd name="T52" fmla="*/ 0 w 80"/>
                <a:gd name="T53" fmla="*/ 12 h 204"/>
                <a:gd name="T54" fmla="*/ 0 w 80"/>
                <a:gd name="T55" fmla="*/ 0 h 204"/>
                <a:gd name="T56" fmla="*/ 58 w 80"/>
                <a:gd name="T5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204">
                  <a:moveTo>
                    <a:pt x="58" y="0"/>
                  </a:moveTo>
                  <a:lnTo>
                    <a:pt x="58" y="166"/>
                  </a:lnTo>
                  <a:lnTo>
                    <a:pt x="58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6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2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7"/>
            <p:cNvSpPr>
              <a:spLocks/>
            </p:cNvSpPr>
            <p:nvPr/>
          </p:nvSpPr>
          <p:spPr bwMode="auto">
            <a:xfrm>
              <a:off x="3827" y="1949"/>
              <a:ext cx="80" cy="204"/>
            </a:xfrm>
            <a:custGeom>
              <a:avLst/>
              <a:gdLst>
                <a:gd name="T0" fmla="*/ 60 w 80"/>
                <a:gd name="T1" fmla="*/ 0 h 204"/>
                <a:gd name="T2" fmla="*/ 60 w 80"/>
                <a:gd name="T3" fmla="*/ 166 h 204"/>
                <a:gd name="T4" fmla="*/ 60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8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4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36 h 204"/>
                <a:gd name="T40" fmla="*/ 20 w 80"/>
                <a:gd name="T41" fmla="*/ 36 h 204"/>
                <a:gd name="T42" fmla="*/ 20 w 80"/>
                <a:gd name="T43" fmla="*/ 24 h 204"/>
                <a:gd name="T44" fmla="*/ 18 w 80"/>
                <a:gd name="T45" fmla="*/ 16 h 204"/>
                <a:gd name="T46" fmla="*/ 18 w 80"/>
                <a:gd name="T47" fmla="*/ 16 h 204"/>
                <a:gd name="T48" fmla="*/ 14 w 80"/>
                <a:gd name="T49" fmla="*/ 14 h 204"/>
                <a:gd name="T50" fmla="*/ 2 w 80"/>
                <a:gd name="T51" fmla="*/ 12 h 204"/>
                <a:gd name="T52" fmla="*/ 0 w 80"/>
                <a:gd name="T53" fmla="*/ 12 h 204"/>
                <a:gd name="T54" fmla="*/ 0 w 80"/>
                <a:gd name="T55" fmla="*/ 0 h 204"/>
                <a:gd name="T56" fmla="*/ 60 w 80"/>
                <a:gd name="T5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204">
                  <a:moveTo>
                    <a:pt x="60" y="0"/>
                  </a:move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8"/>
            <p:cNvSpPr>
              <a:spLocks noEditPoints="1"/>
            </p:cNvSpPr>
            <p:nvPr/>
          </p:nvSpPr>
          <p:spPr bwMode="auto">
            <a:xfrm>
              <a:off x="3923" y="1949"/>
              <a:ext cx="80" cy="204"/>
            </a:xfrm>
            <a:custGeom>
              <a:avLst/>
              <a:gdLst>
                <a:gd name="T0" fmla="*/ 60 w 80"/>
                <a:gd name="T1" fmla="*/ 62 h 204"/>
                <a:gd name="T2" fmla="*/ 60 w 80"/>
                <a:gd name="T3" fmla="*/ 166 h 204"/>
                <a:gd name="T4" fmla="*/ 60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8 w 80"/>
                <a:gd name="T13" fmla="*/ 190 h 204"/>
                <a:gd name="T14" fmla="*/ 78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4 w 80"/>
                <a:gd name="T25" fmla="*/ 192 h 204"/>
                <a:gd name="T26" fmla="*/ 4 w 80"/>
                <a:gd name="T27" fmla="*/ 192 h 204"/>
                <a:gd name="T28" fmla="*/ 14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2 w 80"/>
                <a:gd name="T37" fmla="*/ 166 h 204"/>
                <a:gd name="T38" fmla="*/ 22 w 80"/>
                <a:gd name="T39" fmla="*/ 100 h 204"/>
                <a:gd name="T40" fmla="*/ 22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4 w 80"/>
                <a:gd name="T49" fmla="*/ 76 h 204"/>
                <a:gd name="T50" fmla="*/ 4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60 w 80"/>
                <a:gd name="T57" fmla="*/ 62 h 204"/>
                <a:gd name="T58" fmla="*/ 22 w 80"/>
                <a:gd name="T59" fmla="*/ 38 h 204"/>
                <a:gd name="T60" fmla="*/ 22 w 80"/>
                <a:gd name="T61" fmla="*/ 0 h 204"/>
                <a:gd name="T62" fmla="*/ 60 w 80"/>
                <a:gd name="T63" fmla="*/ 0 h 204"/>
                <a:gd name="T64" fmla="*/ 60 w 80"/>
                <a:gd name="T65" fmla="*/ 38 h 204"/>
                <a:gd name="T66" fmla="*/ 22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60" y="62"/>
                  </a:move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8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2" y="16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4" y="76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60" y="62"/>
                  </a:lnTo>
                  <a:close/>
                  <a:moveTo>
                    <a:pt x="22" y="38"/>
                  </a:moveTo>
                  <a:lnTo>
                    <a:pt x="22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9"/>
            <p:cNvSpPr>
              <a:spLocks/>
            </p:cNvSpPr>
            <p:nvPr/>
          </p:nvSpPr>
          <p:spPr bwMode="auto">
            <a:xfrm>
              <a:off x="4017" y="2007"/>
              <a:ext cx="170" cy="146"/>
            </a:xfrm>
            <a:custGeom>
              <a:avLst/>
              <a:gdLst>
                <a:gd name="T0" fmla="*/ 60 w 170"/>
                <a:gd name="T1" fmla="*/ 30 h 146"/>
                <a:gd name="T2" fmla="*/ 80 w 170"/>
                <a:gd name="T3" fmla="*/ 8 h 146"/>
                <a:gd name="T4" fmla="*/ 94 w 170"/>
                <a:gd name="T5" fmla="*/ 2 h 146"/>
                <a:gd name="T6" fmla="*/ 108 w 170"/>
                <a:gd name="T7" fmla="*/ 0 h 146"/>
                <a:gd name="T8" fmla="*/ 124 w 170"/>
                <a:gd name="T9" fmla="*/ 4 h 146"/>
                <a:gd name="T10" fmla="*/ 138 w 170"/>
                <a:gd name="T11" fmla="*/ 12 h 146"/>
                <a:gd name="T12" fmla="*/ 142 w 170"/>
                <a:gd name="T13" fmla="*/ 18 h 146"/>
                <a:gd name="T14" fmla="*/ 148 w 170"/>
                <a:gd name="T15" fmla="*/ 36 h 146"/>
                <a:gd name="T16" fmla="*/ 148 w 170"/>
                <a:gd name="T17" fmla="*/ 108 h 146"/>
                <a:gd name="T18" fmla="*/ 150 w 170"/>
                <a:gd name="T19" fmla="*/ 122 h 146"/>
                <a:gd name="T20" fmla="*/ 152 w 170"/>
                <a:gd name="T21" fmla="*/ 128 h 146"/>
                <a:gd name="T22" fmla="*/ 166 w 170"/>
                <a:gd name="T23" fmla="*/ 134 h 146"/>
                <a:gd name="T24" fmla="*/ 170 w 170"/>
                <a:gd name="T25" fmla="*/ 146 h 146"/>
                <a:gd name="T26" fmla="*/ 90 w 170"/>
                <a:gd name="T27" fmla="*/ 134 h 146"/>
                <a:gd name="T28" fmla="*/ 92 w 170"/>
                <a:gd name="T29" fmla="*/ 134 h 146"/>
                <a:gd name="T30" fmla="*/ 108 w 170"/>
                <a:gd name="T31" fmla="*/ 128 h 146"/>
                <a:gd name="T32" fmla="*/ 110 w 170"/>
                <a:gd name="T33" fmla="*/ 122 h 146"/>
                <a:gd name="T34" fmla="*/ 110 w 170"/>
                <a:gd name="T35" fmla="*/ 50 h 146"/>
                <a:gd name="T36" fmla="*/ 110 w 170"/>
                <a:gd name="T37" fmla="*/ 36 h 146"/>
                <a:gd name="T38" fmla="*/ 106 w 170"/>
                <a:gd name="T39" fmla="*/ 28 h 146"/>
                <a:gd name="T40" fmla="*/ 94 w 170"/>
                <a:gd name="T41" fmla="*/ 24 h 146"/>
                <a:gd name="T42" fmla="*/ 84 w 170"/>
                <a:gd name="T43" fmla="*/ 24 h 146"/>
                <a:gd name="T44" fmla="*/ 76 w 170"/>
                <a:gd name="T45" fmla="*/ 28 h 146"/>
                <a:gd name="T46" fmla="*/ 60 w 170"/>
                <a:gd name="T47" fmla="*/ 44 h 146"/>
                <a:gd name="T48" fmla="*/ 60 w 170"/>
                <a:gd name="T49" fmla="*/ 108 h 146"/>
                <a:gd name="T50" fmla="*/ 62 w 170"/>
                <a:gd name="T51" fmla="*/ 128 h 146"/>
                <a:gd name="T52" fmla="*/ 68 w 170"/>
                <a:gd name="T53" fmla="*/ 132 h 146"/>
                <a:gd name="T54" fmla="*/ 80 w 170"/>
                <a:gd name="T55" fmla="*/ 134 h 146"/>
                <a:gd name="T56" fmla="*/ 0 w 170"/>
                <a:gd name="T57" fmla="*/ 146 h 146"/>
                <a:gd name="T58" fmla="*/ 2 w 170"/>
                <a:gd name="T59" fmla="*/ 134 h 146"/>
                <a:gd name="T60" fmla="*/ 14 w 170"/>
                <a:gd name="T61" fmla="*/ 132 h 146"/>
                <a:gd name="T62" fmla="*/ 18 w 170"/>
                <a:gd name="T63" fmla="*/ 128 h 146"/>
                <a:gd name="T64" fmla="*/ 22 w 170"/>
                <a:gd name="T65" fmla="*/ 108 h 146"/>
                <a:gd name="T66" fmla="*/ 22 w 170"/>
                <a:gd name="T67" fmla="*/ 42 h 146"/>
                <a:gd name="T68" fmla="*/ 18 w 170"/>
                <a:gd name="T69" fmla="*/ 20 h 146"/>
                <a:gd name="T70" fmla="*/ 14 w 170"/>
                <a:gd name="T71" fmla="*/ 18 h 146"/>
                <a:gd name="T72" fmla="*/ 0 w 170"/>
                <a:gd name="T73" fmla="*/ 16 h 146"/>
                <a:gd name="T74" fmla="*/ 60 w 170"/>
                <a:gd name="T75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146">
                  <a:moveTo>
                    <a:pt x="60" y="30"/>
                  </a:moveTo>
                  <a:lnTo>
                    <a:pt x="60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4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4" y="4"/>
                  </a:lnTo>
                  <a:lnTo>
                    <a:pt x="132" y="8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42" y="18"/>
                  </a:lnTo>
                  <a:lnTo>
                    <a:pt x="146" y="26"/>
                  </a:lnTo>
                  <a:lnTo>
                    <a:pt x="148" y="36"/>
                  </a:lnTo>
                  <a:lnTo>
                    <a:pt x="148" y="4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50" y="122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6" y="132"/>
                  </a:lnTo>
                  <a:lnTo>
                    <a:pt x="166" y="134"/>
                  </a:lnTo>
                  <a:lnTo>
                    <a:pt x="170" y="134"/>
                  </a:lnTo>
                  <a:lnTo>
                    <a:pt x="170" y="146"/>
                  </a:lnTo>
                  <a:lnTo>
                    <a:pt x="90" y="146"/>
                  </a:lnTo>
                  <a:lnTo>
                    <a:pt x="90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102" y="132"/>
                  </a:lnTo>
                  <a:lnTo>
                    <a:pt x="108" y="128"/>
                  </a:lnTo>
                  <a:lnTo>
                    <a:pt x="108" y="128"/>
                  </a:lnTo>
                  <a:lnTo>
                    <a:pt x="110" y="122"/>
                  </a:lnTo>
                  <a:lnTo>
                    <a:pt x="110" y="10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36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2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68" y="36"/>
                  </a:lnTo>
                  <a:lnTo>
                    <a:pt x="60" y="4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78" y="134"/>
                  </a:lnTo>
                  <a:lnTo>
                    <a:pt x="80" y="134"/>
                  </a:lnTo>
                  <a:lnTo>
                    <a:pt x="80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4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2" y="108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60" y="4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0"/>
            <p:cNvSpPr>
              <a:spLocks noEditPoints="1"/>
            </p:cNvSpPr>
            <p:nvPr/>
          </p:nvSpPr>
          <p:spPr bwMode="auto">
            <a:xfrm>
              <a:off x="4191" y="2007"/>
              <a:ext cx="148" cy="148"/>
            </a:xfrm>
            <a:custGeom>
              <a:avLst/>
              <a:gdLst>
                <a:gd name="T0" fmla="*/ 74 w 148"/>
                <a:gd name="T1" fmla="*/ 148 h 148"/>
                <a:gd name="T2" fmla="*/ 44 w 148"/>
                <a:gd name="T3" fmla="*/ 144 h 148"/>
                <a:gd name="T4" fmla="*/ 20 w 148"/>
                <a:gd name="T5" fmla="*/ 128 h 148"/>
                <a:gd name="T6" fmla="*/ 12 w 148"/>
                <a:gd name="T7" fmla="*/ 118 h 148"/>
                <a:gd name="T8" fmla="*/ 2 w 148"/>
                <a:gd name="T9" fmla="*/ 90 h 148"/>
                <a:gd name="T10" fmla="*/ 0 w 148"/>
                <a:gd name="T11" fmla="*/ 74 h 148"/>
                <a:gd name="T12" fmla="*/ 6 w 148"/>
                <a:gd name="T13" fmla="*/ 44 h 148"/>
                <a:gd name="T14" fmla="*/ 20 w 148"/>
                <a:gd name="T15" fmla="*/ 20 h 148"/>
                <a:gd name="T16" fmla="*/ 32 w 148"/>
                <a:gd name="T17" fmla="*/ 12 h 148"/>
                <a:gd name="T18" fmla="*/ 58 w 148"/>
                <a:gd name="T19" fmla="*/ 2 h 148"/>
                <a:gd name="T20" fmla="*/ 74 w 148"/>
                <a:gd name="T21" fmla="*/ 0 h 148"/>
                <a:gd name="T22" fmla="*/ 106 w 148"/>
                <a:gd name="T23" fmla="*/ 6 h 148"/>
                <a:gd name="T24" fmla="*/ 128 w 148"/>
                <a:gd name="T25" fmla="*/ 20 h 148"/>
                <a:gd name="T26" fmla="*/ 136 w 148"/>
                <a:gd name="T27" fmla="*/ 32 h 148"/>
                <a:gd name="T28" fmla="*/ 146 w 148"/>
                <a:gd name="T29" fmla="*/ 58 h 148"/>
                <a:gd name="T30" fmla="*/ 148 w 148"/>
                <a:gd name="T31" fmla="*/ 74 h 148"/>
                <a:gd name="T32" fmla="*/ 144 w 148"/>
                <a:gd name="T33" fmla="*/ 106 h 148"/>
                <a:gd name="T34" fmla="*/ 128 w 148"/>
                <a:gd name="T35" fmla="*/ 128 h 148"/>
                <a:gd name="T36" fmla="*/ 118 w 148"/>
                <a:gd name="T37" fmla="*/ 138 h 148"/>
                <a:gd name="T38" fmla="*/ 90 w 148"/>
                <a:gd name="T39" fmla="*/ 148 h 148"/>
                <a:gd name="T40" fmla="*/ 74 w 148"/>
                <a:gd name="T41" fmla="*/ 148 h 148"/>
                <a:gd name="T42" fmla="*/ 74 w 148"/>
                <a:gd name="T43" fmla="*/ 134 h 148"/>
                <a:gd name="T44" fmla="*/ 88 w 148"/>
                <a:gd name="T45" fmla="*/ 132 h 148"/>
                <a:gd name="T46" fmla="*/ 98 w 148"/>
                <a:gd name="T47" fmla="*/ 120 h 148"/>
                <a:gd name="T48" fmla="*/ 102 w 148"/>
                <a:gd name="T49" fmla="*/ 112 h 148"/>
                <a:gd name="T50" fmla="*/ 106 w 148"/>
                <a:gd name="T51" fmla="*/ 74 h 148"/>
                <a:gd name="T52" fmla="*/ 104 w 148"/>
                <a:gd name="T53" fmla="*/ 48 h 148"/>
                <a:gd name="T54" fmla="*/ 98 w 148"/>
                <a:gd name="T55" fmla="*/ 30 h 148"/>
                <a:gd name="T56" fmla="*/ 94 w 148"/>
                <a:gd name="T57" fmla="*/ 22 h 148"/>
                <a:gd name="T58" fmla="*/ 82 w 148"/>
                <a:gd name="T59" fmla="*/ 14 h 148"/>
                <a:gd name="T60" fmla="*/ 74 w 148"/>
                <a:gd name="T61" fmla="*/ 14 h 148"/>
                <a:gd name="T62" fmla="*/ 60 w 148"/>
                <a:gd name="T63" fmla="*/ 18 h 148"/>
                <a:gd name="T64" fmla="*/ 50 w 148"/>
                <a:gd name="T65" fmla="*/ 30 h 148"/>
                <a:gd name="T66" fmla="*/ 48 w 148"/>
                <a:gd name="T67" fmla="*/ 38 h 148"/>
                <a:gd name="T68" fmla="*/ 42 w 148"/>
                <a:gd name="T69" fmla="*/ 74 h 148"/>
                <a:gd name="T70" fmla="*/ 44 w 148"/>
                <a:gd name="T71" fmla="*/ 100 h 148"/>
                <a:gd name="T72" fmla="*/ 50 w 148"/>
                <a:gd name="T73" fmla="*/ 120 h 148"/>
                <a:gd name="T74" fmla="*/ 56 w 148"/>
                <a:gd name="T75" fmla="*/ 126 h 148"/>
                <a:gd name="T76" fmla="*/ 68 w 148"/>
                <a:gd name="T77" fmla="*/ 134 h 148"/>
                <a:gd name="T78" fmla="*/ 74 w 148"/>
                <a:gd name="T7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8" h="148">
                  <a:moveTo>
                    <a:pt x="74" y="148"/>
                  </a:moveTo>
                  <a:lnTo>
                    <a:pt x="74" y="148"/>
                  </a:lnTo>
                  <a:lnTo>
                    <a:pt x="58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2" y="118"/>
                  </a:lnTo>
                  <a:lnTo>
                    <a:pt x="6" y="106"/>
                  </a:lnTo>
                  <a:lnTo>
                    <a:pt x="2" y="9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32" y="12"/>
                  </a:lnTo>
                  <a:lnTo>
                    <a:pt x="44" y="6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0" y="2"/>
                  </a:lnTo>
                  <a:lnTo>
                    <a:pt x="106" y="6"/>
                  </a:lnTo>
                  <a:lnTo>
                    <a:pt x="118" y="12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36" y="32"/>
                  </a:lnTo>
                  <a:lnTo>
                    <a:pt x="144" y="44"/>
                  </a:lnTo>
                  <a:lnTo>
                    <a:pt x="146" y="58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6" y="90"/>
                  </a:lnTo>
                  <a:lnTo>
                    <a:pt x="144" y="106"/>
                  </a:lnTo>
                  <a:lnTo>
                    <a:pt x="136" y="118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18" y="138"/>
                  </a:lnTo>
                  <a:lnTo>
                    <a:pt x="106" y="144"/>
                  </a:lnTo>
                  <a:lnTo>
                    <a:pt x="90" y="148"/>
                  </a:lnTo>
                  <a:lnTo>
                    <a:pt x="74" y="148"/>
                  </a:lnTo>
                  <a:lnTo>
                    <a:pt x="74" y="148"/>
                  </a:lnTo>
                  <a:close/>
                  <a:moveTo>
                    <a:pt x="74" y="134"/>
                  </a:moveTo>
                  <a:lnTo>
                    <a:pt x="74" y="134"/>
                  </a:lnTo>
                  <a:lnTo>
                    <a:pt x="82" y="134"/>
                  </a:lnTo>
                  <a:lnTo>
                    <a:pt x="88" y="132"/>
                  </a:lnTo>
                  <a:lnTo>
                    <a:pt x="94" y="126"/>
                  </a:lnTo>
                  <a:lnTo>
                    <a:pt x="98" y="120"/>
                  </a:lnTo>
                  <a:lnTo>
                    <a:pt x="98" y="120"/>
                  </a:lnTo>
                  <a:lnTo>
                    <a:pt x="102" y="112"/>
                  </a:lnTo>
                  <a:lnTo>
                    <a:pt x="104" y="100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04" y="48"/>
                  </a:lnTo>
                  <a:lnTo>
                    <a:pt x="102" y="38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4" y="22"/>
                  </a:lnTo>
                  <a:lnTo>
                    <a:pt x="88" y="18"/>
                  </a:lnTo>
                  <a:lnTo>
                    <a:pt x="82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68" y="14"/>
                  </a:lnTo>
                  <a:lnTo>
                    <a:pt x="60" y="18"/>
                  </a:lnTo>
                  <a:lnTo>
                    <a:pt x="56" y="22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8" y="38"/>
                  </a:lnTo>
                  <a:lnTo>
                    <a:pt x="44" y="48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4" y="100"/>
                  </a:lnTo>
                  <a:lnTo>
                    <a:pt x="48" y="112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6" y="126"/>
                  </a:lnTo>
                  <a:lnTo>
                    <a:pt x="60" y="132"/>
                  </a:lnTo>
                  <a:lnTo>
                    <a:pt x="68" y="134"/>
                  </a:lnTo>
                  <a:lnTo>
                    <a:pt x="74" y="134"/>
                  </a:lnTo>
                  <a:lnTo>
                    <a:pt x="74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1"/>
            <p:cNvSpPr>
              <a:spLocks noEditPoints="1"/>
            </p:cNvSpPr>
            <p:nvPr/>
          </p:nvSpPr>
          <p:spPr bwMode="auto">
            <a:xfrm>
              <a:off x="4351" y="1949"/>
              <a:ext cx="80" cy="204"/>
            </a:xfrm>
            <a:custGeom>
              <a:avLst/>
              <a:gdLst>
                <a:gd name="T0" fmla="*/ 58 w 80"/>
                <a:gd name="T1" fmla="*/ 62 h 204"/>
                <a:gd name="T2" fmla="*/ 58 w 80"/>
                <a:gd name="T3" fmla="*/ 166 h 204"/>
                <a:gd name="T4" fmla="*/ 58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6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2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100 h 204"/>
                <a:gd name="T40" fmla="*/ 20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2 w 80"/>
                <a:gd name="T49" fmla="*/ 76 h 204"/>
                <a:gd name="T50" fmla="*/ 2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58 w 80"/>
                <a:gd name="T57" fmla="*/ 62 h 204"/>
                <a:gd name="T58" fmla="*/ 20 w 80"/>
                <a:gd name="T59" fmla="*/ 38 h 204"/>
                <a:gd name="T60" fmla="*/ 20 w 80"/>
                <a:gd name="T61" fmla="*/ 0 h 204"/>
                <a:gd name="T62" fmla="*/ 58 w 80"/>
                <a:gd name="T63" fmla="*/ 0 h 204"/>
                <a:gd name="T64" fmla="*/ 58 w 80"/>
                <a:gd name="T65" fmla="*/ 38 h 204"/>
                <a:gd name="T66" fmla="*/ 20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58" y="62"/>
                  </a:moveTo>
                  <a:lnTo>
                    <a:pt x="58" y="166"/>
                  </a:lnTo>
                  <a:lnTo>
                    <a:pt x="58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6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2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58" y="62"/>
                  </a:lnTo>
                  <a:close/>
                  <a:moveTo>
                    <a:pt x="20" y="38"/>
                  </a:moveTo>
                  <a:lnTo>
                    <a:pt x="20" y="0"/>
                  </a:lnTo>
                  <a:lnTo>
                    <a:pt x="58" y="0"/>
                  </a:lnTo>
                  <a:lnTo>
                    <a:pt x="58" y="38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2"/>
            <p:cNvSpPr>
              <a:spLocks/>
            </p:cNvSpPr>
            <p:nvPr/>
          </p:nvSpPr>
          <p:spPr bwMode="auto">
            <a:xfrm>
              <a:off x="4447" y="2007"/>
              <a:ext cx="114" cy="148"/>
            </a:xfrm>
            <a:custGeom>
              <a:avLst/>
              <a:gdLst>
                <a:gd name="T0" fmla="*/ 0 w 114"/>
                <a:gd name="T1" fmla="*/ 102 h 148"/>
                <a:gd name="T2" fmla="*/ 18 w 114"/>
                <a:gd name="T3" fmla="*/ 104 h 148"/>
                <a:gd name="T4" fmla="*/ 20 w 114"/>
                <a:gd name="T5" fmla="*/ 118 h 148"/>
                <a:gd name="T6" fmla="*/ 22 w 114"/>
                <a:gd name="T7" fmla="*/ 126 h 148"/>
                <a:gd name="T8" fmla="*/ 36 w 114"/>
                <a:gd name="T9" fmla="*/ 134 h 148"/>
                <a:gd name="T10" fmla="*/ 54 w 114"/>
                <a:gd name="T11" fmla="*/ 136 h 148"/>
                <a:gd name="T12" fmla="*/ 62 w 114"/>
                <a:gd name="T13" fmla="*/ 134 h 148"/>
                <a:gd name="T14" fmla="*/ 70 w 114"/>
                <a:gd name="T15" fmla="*/ 130 h 148"/>
                <a:gd name="T16" fmla="*/ 76 w 114"/>
                <a:gd name="T17" fmla="*/ 114 h 148"/>
                <a:gd name="T18" fmla="*/ 76 w 114"/>
                <a:gd name="T19" fmla="*/ 108 h 148"/>
                <a:gd name="T20" fmla="*/ 64 w 114"/>
                <a:gd name="T21" fmla="*/ 96 h 148"/>
                <a:gd name="T22" fmla="*/ 40 w 114"/>
                <a:gd name="T23" fmla="*/ 86 h 148"/>
                <a:gd name="T24" fmla="*/ 24 w 114"/>
                <a:gd name="T25" fmla="*/ 78 h 148"/>
                <a:gd name="T26" fmla="*/ 6 w 114"/>
                <a:gd name="T27" fmla="*/ 62 h 148"/>
                <a:gd name="T28" fmla="*/ 0 w 114"/>
                <a:gd name="T29" fmla="*/ 50 h 148"/>
                <a:gd name="T30" fmla="*/ 0 w 114"/>
                <a:gd name="T31" fmla="*/ 42 h 148"/>
                <a:gd name="T32" fmla="*/ 4 w 114"/>
                <a:gd name="T33" fmla="*/ 26 h 148"/>
                <a:gd name="T34" fmla="*/ 16 w 114"/>
                <a:gd name="T35" fmla="*/ 12 h 148"/>
                <a:gd name="T36" fmla="*/ 24 w 114"/>
                <a:gd name="T37" fmla="*/ 6 h 148"/>
                <a:gd name="T38" fmla="*/ 46 w 114"/>
                <a:gd name="T39" fmla="*/ 2 h 148"/>
                <a:gd name="T40" fmla="*/ 58 w 114"/>
                <a:gd name="T41" fmla="*/ 0 h 148"/>
                <a:gd name="T42" fmla="*/ 102 w 114"/>
                <a:gd name="T43" fmla="*/ 8 h 148"/>
                <a:gd name="T44" fmla="*/ 84 w 114"/>
                <a:gd name="T45" fmla="*/ 42 h 148"/>
                <a:gd name="T46" fmla="*/ 84 w 114"/>
                <a:gd name="T47" fmla="*/ 32 h 148"/>
                <a:gd name="T48" fmla="*/ 82 w 114"/>
                <a:gd name="T49" fmla="*/ 24 h 148"/>
                <a:gd name="T50" fmla="*/ 72 w 114"/>
                <a:gd name="T51" fmla="*/ 14 h 148"/>
                <a:gd name="T52" fmla="*/ 60 w 114"/>
                <a:gd name="T53" fmla="*/ 12 h 148"/>
                <a:gd name="T54" fmla="*/ 44 w 114"/>
                <a:gd name="T55" fmla="*/ 18 h 148"/>
                <a:gd name="T56" fmla="*/ 38 w 114"/>
                <a:gd name="T57" fmla="*/ 26 h 148"/>
                <a:gd name="T58" fmla="*/ 36 w 114"/>
                <a:gd name="T59" fmla="*/ 36 h 148"/>
                <a:gd name="T60" fmla="*/ 42 w 114"/>
                <a:gd name="T61" fmla="*/ 48 h 148"/>
                <a:gd name="T62" fmla="*/ 50 w 114"/>
                <a:gd name="T63" fmla="*/ 52 h 148"/>
                <a:gd name="T64" fmla="*/ 74 w 114"/>
                <a:gd name="T65" fmla="*/ 62 h 148"/>
                <a:gd name="T66" fmla="*/ 92 w 114"/>
                <a:gd name="T67" fmla="*/ 72 h 148"/>
                <a:gd name="T68" fmla="*/ 110 w 114"/>
                <a:gd name="T69" fmla="*/ 86 h 148"/>
                <a:gd name="T70" fmla="*/ 114 w 114"/>
                <a:gd name="T71" fmla="*/ 98 h 148"/>
                <a:gd name="T72" fmla="*/ 114 w 114"/>
                <a:gd name="T73" fmla="*/ 104 h 148"/>
                <a:gd name="T74" fmla="*/ 110 w 114"/>
                <a:gd name="T75" fmla="*/ 122 h 148"/>
                <a:gd name="T76" fmla="*/ 98 w 114"/>
                <a:gd name="T77" fmla="*/ 136 h 148"/>
                <a:gd name="T78" fmla="*/ 88 w 114"/>
                <a:gd name="T79" fmla="*/ 142 h 148"/>
                <a:gd name="T80" fmla="*/ 68 w 114"/>
                <a:gd name="T81" fmla="*/ 148 h 148"/>
                <a:gd name="T82" fmla="*/ 56 w 114"/>
                <a:gd name="T83" fmla="*/ 148 h 148"/>
                <a:gd name="T84" fmla="*/ 26 w 114"/>
                <a:gd name="T85" fmla="*/ 146 h 148"/>
                <a:gd name="T86" fmla="*/ 0 w 114"/>
                <a:gd name="T87" fmla="*/ 1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148">
                  <a:moveTo>
                    <a:pt x="0" y="138"/>
                  </a:moveTo>
                  <a:lnTo>
                    <a:pt x="0" y="102"/>
                  </a:lnTo>
                  <a:lnTo>
                    <a:pt x="18" y="102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20" y="118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8" y="130"/>
                  </a:lnTo>
                  <a:lnTo>
                    <a:pt x="36" y="134"/>
                  </a:lnTo>
                  <a:lnTo>
                    <a:pt x="44" y="136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62" y="134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4" y="12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08"/>
                  </a:lnTo>
                  <a:lnTo>
                    <a:pt x="70" y="102"/>
                  </a:lnTo>
                  <a:lnTo>
                    <a:pt x="64" y="96"/>
                  </a:lnTo>
                  <a:lnTo>
                    <a:pt x="52" y="90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24" y="78"/>
                  </a:lnTo>
                  <a:lnTo>
                    <a:pt x="10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80" y="2"/>
                  </a:lnTo>
                  <a:lnTo>
                    <a:pt x="102" y="8"/>
                  </a:lnTo>
                  <a:lnTo>
                    <a:pt x="102" y="42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24"/>
                  </a:lnTo>
                  <a:lnTo>
                    <a:pt x="78" y="18"/>
                  </a:lnTo>
                  <a:lnTo>
                    <a:pt x="72" y="14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2" y="14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42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64" y="58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92" y="72"/>
                  </a:lnTo>
                  <a:lnTo>
                    <a:pt x="104" y="80"/>
                  </a:lnTo>
                  <a:lnTo>
                    <a:pt x="110" y="86"/>
                  </a:lnTo>
                  <a:lnTo>
                    <a:pt x="112" y="92"/>
                  </a:lnTo>
                  <a:lnTo>
                    <a:pt x="114" y="98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14"/>
                  </a:lnTo>
                  <a:lnTo>
                    <a:pt x="110" y="122"/>
                  </a:lnTo>
                  <a:lnTo>
                    <a:pt x="106" y="130"/>
                  </a:lnTo>
                  <a:lnTo>
                    <a:pt x="98" y="136"/>
                  </a:lnTo>
                  <a:lnTo>
                    <a:pt x="98" y="136"/>
                  </a:lnTo>
                  <a:lnTo>
                    <a:pt x="88" y="142"/>
                  </a:lnTo>
                  <a:lnTo>
                    <a:pt x="78" y="146"/>
                  </a:lnTo>
                  <a:lnTo>
                    <a:pt x="68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0" y="148"/>
                  </a:lnTo>
                  <a:lnTo>
                    <a:pt x="26" y="146"/>
                  </a:lnTo>
                  <a:lnTo>
                    <a:pt x="12" y="144"/>
                  </a:lnTo>
                  <a:lnTo>
                    <a:pt x="0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3"/>
            <p:cNvSpPr>
              <a:spLocks/>
            </p:cNvSpPr>
            <p:nvPr/>
          </p:nvSpPr>
          <p:spPr bwMode="auto">
            <a:xfrm>
              <a:off x="4629" y="1961"/>
              <a:ext cx="188" cy="196"/>
            </a:xfrm>
            <a:custGeom>
              <a:avLst/>
              <a:gdLst>
                <a:gd name="T0" fmla="*/ 80 w 188"/>
                <a:gd name="T1" fmla="*/ 0 h 196"/>
                <a:gd name="T2" fmla="*/ 78 w 188"/>
                <a:gd name="T3" fmla="*/ 12 h 196"/>
                <a:gd name="T4" fmla="*/ 68 w 188"/>
                <a:gd name="T5" fmla="*/ 14 h 196"/>
                <a:gd name="T6" fmla="*/ 62 w 188"/>
                <a:gd name="T7" fmla="*/ 16 h 196"/>
                <a:gd name="T8" fmla="*/ 60 w 188"/>
                <a:gd name="T9" fmla="*/ 38 h 196"/>
                <a:gd name="T10" fmla="*/ 60 w 188"/>
                <a:gd name="T11" fmla="*/ 120 h 196"/>
                <a:gd name="T12" fmla="*/ 62 w 188"/>
                <a:gd name="T13" fmla="*/ 150 h 196"/>
                <a:gd name="T14" fmla="*/ 70 w 188"/>
                <a:gd name="T15" fmla="*/ 168 h 196"/>
                <a:gd name="T16" fmla="*/ 76 w 188"/>
                <a:gd name="T17" fmla="*/ 176 h 196"/>
                <a:gd name="T18" fmla="*/ 92 w 188"/>
                <a:gd name="T19" fmla="*/ 182 h 196"/>
                <a:gd name="T20" fmla="*/ 102 w 188"/>
                <a:gd name="T21" fmla="*/ 184 h 196"/>
                <a:gd name="T22" fmla="*/ 124 w 188"/>
                <a:gd name="T23" fmla="*/ 180 h 196"/>
                <a:gd name="T24" fmla="*/ 138 w 188"/>
                <a:gd name="T25" fmla="*/ 168 h 196"/>
                <a:gd name="T26" fmla="*/ 144 w 188"/>
                <a:gd name="T27" fmla="*/ 160 h 196"/>
                <a:gd name="T28" fmla="*/ 148 w 188"/>
                <a:gd name="T29" fmla="*/ 134 h 196"/>
                <a:gd name="T30" fmla="*/ 150 w 188"/>
                <a:gd name="T31" fmla="*/ 38 h 196"/>
                <a:gd name="T32" fmla="*/ 148 w 188"/>
                <a:gd name="T33" fmla="*/ 24 h 196"/>
                <a:gd name="T34" fmla="*/ 146 w 188"/>
                <a:gd name="T35" fmla="*/ 16 h 196"/>
                <a:gd name="T36" fmla="*/ 132 w 188"/>
                <a:gd name="T37" fmla="*/ 12 h 196"/>
                <a:gd name="T38" fmla="*/ 128 w 188"/>
                <a:gd name="T39" fmla="*/ 0 h 196"/>
                <a:gd name="T40" fmla="*/ 188 w 188"/>
                <a:gd name="T41" fmla="*/ 12 h 196"/>
                <a:gd name="T42" fmla="*/ 186 w 188"/>
                <a:gd name="T43" fmla="*/ 12 h 196"/>
                <a:gd name="T44" fmla="*/ 172 w 188"/>
                <a:gd name="T45" fmla="*/ 16 h 196"/>
                <a:gd name="T46" fmla="*/ 170 w 188"/>
                <a:gd name="T47" fmla="*/ 24 h 196"/>
                <a:gd name="T48" fmla="*/ 168 w 188"/>
                <a:gd name="T49" fmla="*/ 116 h 196"/>
                <a:gd name="T50" fmla="*/ 168 w 188"/>
                <a:gd name="T51" fmla="*/ 136 h 196"/>
                <a:gd name="T52" fmla="*/ 158 w 188"/>
                <a:gd name="T53" fmla="*/ 166 h 196"/>
                <a:gd name="T54" fmla="*/ 152 w 188"/>
                <a:gd name="T55" fmla="*/ 176 h 196"/>
                <a:gd name="T56" fmla="*/ 130 w 188"/>
                <a:gd name="T57" fmla="*/ 192 h 196"/>
                <a:gd name="T58" fmla="*/ 98 w 188"/>
                <a:gd name="T59" fmla="*/ 196 h 196"/>
                <a:gd name="T60" fmla="*/ 80 w 188"/>
                <a:gd name="T61" fmla="*/ 194 h 196"/>
                <a:gd name="T62" fmla="*/ 50 w 188"/>
                <a:gd name="T63" fmla="*/ 186 h 196"/>
                <a:gd name="T64" fmla="*/ 30 w 188"/>
                <a:gd name="T65" fmla="*/ 166 h 196"/>
                <a:gd name="T66" fmla="*/ 22 w 188"/>
                <a:gd name="T67" fmla="*/ 136 h 196"/>
                <a:gd name="T68" fmla="*/ 20 w 188"/>
                <a:gd name="T69" fmla="*/ 38 h 196"/>
                <a:gd name="T70" fmla="*/ 20 w 188"/>
                <a:gd name="T71" fmla="*/ 24 h 196"/>
                <a:gd name="T72" fmla="*/ 18 w 188"/>
                <a:gd name="T73" fmla="*/ 18 h 196"/>
                <a:gd name="T74" fmla="*/ 2 w 188"/>
                <a:gd name="T75" fmla="*/ 14 h 196"/>
                <a:gd name="T76" fmla="*/ 0 w 188"/>
                <a:gd name="T7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8" h="196">
                  <a:moveTo>
                    <a:pt x="0" y="0"/>
                  </a:moveTo>
                  <a:lnTo>
                    <a:pt x="80" y="0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0" y="24"/>
                  </a:lnTo>
                  <a:lnTo>
                    <a:pt x="60" y="38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36"/>
                  </a:lnTo>
                  <a:lnTo>
                    <a:pt x="62" y="150"/>
                  </a:lnTo>
                  <a:lnTo>
                    <a:pt x="66" y="160"/>
                  </a:lnTo>
                  <a:lnTo>
                    <a:pt x="70" y="168"/>
                  </a:lnTo>
                  <a:lnTo>
                    <a:pt x="70" y="168"/>
                  </a:lnTo>
                  <a:lnTo>
                    <a:pt x="76" y="176"/>
                  </a:lnTo>
                  <a:lnTo>
                    <a:pt x="82" y="180"/>
                  </a:lnTo>
                  <a:lnTo>
                    <a:pt x="92" y="182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114" y="182"/>
                  </a:lnTo>
                  <a:lnTo>
                    <a:pt x="124" y="180"/>
                  </a:lnTo>
                  <a:lnTo>
                    <a:pt x="132" y="174"/>
                  </a:lnTo>
                  <a:lnTo>
                    <a:pt x="138" y="168"/>
                  </a:lnTo>
                  <a:lnTo>
                    <a:pt x="138" y="168"/>
                  </a:lnTo>
                  <a:lnTo>
                    <a:pt x="144" y="160"/>
                  </a:lnTo>
                  <a:lnTo>
                    <a:pt x="146" y="148"/>
                  </a:lnTo>
                  <a:lnTo>
                    <a:pt x="148" y="134"/>
                  </a:lnTo>
                  <a:lnTo>
                    <a:pt x="150" y="120"/>
                  </a:lnTo>
                  <a:lnTo>
                    <a:pt x="150" y="38"/>
                  </a:lnTo>
                  <a:lnTo>
                    <a:pt x="150" y="38"/>
                  </a:lnTo>
                  <a:lnTo>
                    <a:pt x="148" y="2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2" y="14"/>
                  </a:lnTo>
                  <a:lnTo>
                    <a:pt x="132" y="12"/>
                  </a:lnTo>
                  <a:lnTo>
                    <a:pt x="128" y="12"/>
                  </a:lnTo>
                  <a:lnTo>
                    <a:pt x="128" y="0"/>
                  </a:lnTo>
                  <a:lnTo>
                    <a:pt x="188" y="0"/>
                  </a:lnTo>
                  <a:lnTo>
                    <a:pt x="188" y="12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176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0" y="24"/>
                  </a:lnTo>
                  <a:lnTo>
                    <a:pt x="168" y="38"/>
                  </a:lnTo>
                  <a:lnTo>
                    <a:pt x="168" y="116"/>
                  </a:lnTo>
                  <a:lnTo>
                    <a:pt x="168" y="116"/>
                  </a:lnTo>
                  <a:lnTo>
                    <a:pt x="168" y="136"/>
                  </a:lnTo>
                  <a:lnTo>
                    <a:pt x="164" y="152"/>
                  </a:lnTo>
                  <a:lnTo>
                    <a:pt x="158" y="166"/>
                  </a:lnTo>
                  <a:lnTo>
                    <a:pt x="152" y="176"/>
                  </a:lnTo>
                  <a:lnTo>
                    <a:pt x="152" y="176"/>
                  </a:lnTo>
                  <a:lnTo>
                    <a:pt x="142" y="186"/>
                  </a:lnTo>
                  <a:lnTo>
                    <a:pt x="130" y="192"/>
                  </a:lnTo>
                  <a:lnTo>
                    <a:pt x="114" y="194"/>
                  </a:lnTo>
                  <a:lnTo>
                    <a:pt x="98" y="196"/>
                  </a:lnTo>
                  <a:lnTo>
                    <a:pt x="98" y="196"/>
                  </a:lnTo>
                  <a:lnTo>
                    <a:pt x="80" y="194"/>
                  </a:lnTo>
                  <a:lnTo>
                    <a:pt x="64" y="192"/>
                  </a:lnTo>
                  <a:lnTo>
                    <a:pt x="50" y="186"/>
                  </a:lnTo>
                  <a:lnTo>
                    <a:pt x="40" y="176"/>
                  </a:lnTo>
                  <a:lnTo>
                    <a:pt x="30" y="166"/>
                  </a:lnTo>
                  <a:lnTo>
                    <a:pt x="24" y="152"/>
                  </a:lnTo>
                  <a:lnTo>
                    <a:pt x="22" y="136"/>
                  </a:lnTo>
                  <a:lnTo>
                    <a:pt x="20" y="11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24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2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4"/>
            <p:cNvSpPr>
              <a:spLocks/>
            </p:cNvSpPr>
            <p:nvPr/>
          </p:nvSpPr>
          <p:spPr bwMode="auto">
            <a:xfrm>
              <a:off x="4827" y="2007"/>
              <a:ext cx="170" cy="146"/>
            </a:xfrm>
            <a:custGeom>
              <a:avLst/>
              <a:gdLst>
                <a:gd name="T0" fmla="*/ 60 w 170"/>
                <a:gd name="T1" fmla="*/ 30 h 146"/>
                <a:gd name="T2" fmla="*/ 80 w 170"/>
                <a:gd name="T3" fmla="*/ 8 h 146"/>
                <a:gd name="T4" fmla="*/ 92 w 170"/>
                <a:gd name="T5" fmla="*/ 2 h 146"/>
                <a:gd name="T6" fmla="*/ 108 w 170"/>
                <a:gd name="T7" fmla="*/ 0 h 146"/>
                <a:gd name="T8" fmla="*/ 124 w 170"/>
                <a:gd name="T9" fmla="*/ 4 h 146"/>
                <a:gd name="T10" fmla="*/ 138 w 170"/>
                <a:gd name="T11" fmla="*/ 12 h 146"/>
                <a:gd name="T12" fmla="*/ 142 w 170"/>
                <a:gd name="T13" fmla="*/ 18 h 146"/>
                <a:gd name="T14" fmla="*/ 148 w 170"/>
                <a:gd name="T15" fmla="*/ 36 h 146"/>
                <a:gd name="T16" fmla="*/ 148 w 170"/>
                <a:gd name="T17" fmla="*/ 108 h 146"/>
                <a:gd name="T18" fmla="*/ 148 w 170"/>
                <a:gd name="T19" fmla="*/ 122 h 146"/>
                <a:gd name="T20" fmla="*/ 150 w 170"/>
                <a:gd name="T21" fmla="*/ 128 h 146"/>
                <a:gd name="T22" fmla="*/ 166 w 170"/>
                <a:gd name="T23" fmla="*/ 134 h 146"/>
                <a:gd name="T24" fmla="*/ 170 w 170"/>
                <a:gd name="T25" fmla="*/ 146 h 146"/>
                <a:gd name="T26" fmla="*/ 90 w 170"/>
                <a:gd name="T27" fmla="*/ 134 h 146"/>
                <a:gd name="T28" fmla="*/ 92 w 170"/>
                <a:gd name="T29" fmla="*/ 134 h 146"/>
                <a:gd name="T30" fmla="*/ 108 w 170"/>
                <a:gd name="T31" fmla="*/ 128 h 146"/>
                <a:gd name="T32" fmla="*/ 110 w 170"/>
                <a:gd name="T33" fmla="*/ 122 h 146"/>
                <a:gd name="T34" fmla="*/ 110 w 170"/>
                <a:gd name="T35" fmla="*/ 50 h 146"/>
                <a:gd name="T36" fmla="*/ 110 w 170"/>
                <a:gd name="T37" fmla="*/ 36 h 146"/>
                <a:gd name="T38" fmla="*/ 106 w 170"/>
                <a:gd name="T39" fmla="*/ 28 h 146"/>
                <a:gd name="T40" fmla="*/ 92 w 170"/>
                <a:gd name="T41" fmla="*/ 24 h 146"/>
                <a:gd name="T42" fmla="*/ 84 w 170"/>
                <a:gd name="T43" fmla="*/ 24 h 146"/>
                <a:gd name="T44" fmla="*/ 76 w 170"/>
                <a:gd name="T45" fmla="*/ 28 h 146"/>
                <a:gd name="T46" fmla="*/ 60 w 170"/>
                <a:gd name="T47" fmla="*/ 44 h 146"/>
                <a:gd name="T48" fmla="*/ 60 w 170"/>
                <a:gd name="T49" fmla="*/ 108 h 146"/>
                <a:gd name="T50" fmla="*/ 62 w 170"/>
                <a:gd name="T51" fmla="*/ 128 h 146"/>
                <a:gd name="T52" fmla="*/ 66 w 170"/>
                <a:gd name="T53" fmla="*/ 132 h 146"/>
                <a:gd name="T54" fmla="*/ 80 w 170"/>
                <a:gd name="T55" fmla="*/ 134 h 146"/>
                <a:gd name="T56" fmla="*/ 0 w 170"/>
                <a:gd name="T57" fmla="*/ 146 h 146"/>
                <a:gd name="T58" fmla="*/ 2 w 170"/>
                <a:gd name="T59" fmla="*/ 134 h 146"/>
                <a:gd name="T60" fmla="*/ 14 w 170"/>
                <a:gd name="T61" fmla="*/ 132 h 146"/>
                <a:gd name="T62" fmla="*/ 18 w 170"/>
                <a:gd name="T63" fmla="*/ 128 h 146"/>
                <a:gd name="T64" fmla="*/ 20 w 170"/>
                <a:gd name="T65" fmla="*/ 108 h 146"/>
                <a:gd name="T66" fmla="*/ 20 w 170"/>
                <a:gd name="T67" fmla="*/ 42 h 146"/>
                <a:gd name="T68" fmla="*/ 18 w 170"/>
                <a:gd name="T69" fmla="*/ 20 h 146"/>
                <a:gd name="T70" fmla="*/ 14 w 170"/>
                <a:gd name="T71" fmla="*/ 18 h 146"/>
                <a:gd name="T72" fmla="*/ 0 w 170"/>
                <a:gd name="T73" fmla="*/ 16 h 146"/>
                <a:gd name="T74" fmla="*/ 60 w 170"/>
                <a:gd name="T75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146">
                  <a:moveTo>
                    <a:pt x="60" y="30"/>
                  </a:moveTo>
                  <a:lnTo>
                    <a:pt x="60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4" y="4"/>
                  </a:lnTo>
                  <a:lnTo>
                    <a:pt x="132" y="6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42" y="18"/>
                  </a:lnTo>
                  <a:lnTo>
                    <a:pt x="146" y="26"/>
                  </a:lnTo>
                  <a:lnTo>
                    <a:pt x="148" y="36"/>
                  </a:lnTo>
                  <a:lnTo>
                    <a:pt x="148" y="4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22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56" y="132"/>
                  </a:lnTo>
                  <a:lnTo>
                    <a:pt x="166" y="134"/>
                  </a:lnTo>
                  <a:lnTo>
                    <a:pt x="170" y="134"/>
                  </a:lnTo>
                  <a:lnTo>
                    <a:pt x="170" y="146"/>
                  </a:lnTo>
                  <a:lnTo>
                    <a:pt x="90" y="146"/>
                  </a:lnTo>
                  <a:lnTo>
                    <a:pt x="90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102" y="132"/>
                  </a:lnTo>
                  <a:lnTo>
                    <a:pt x="108" y="128"/>
                  </a:lnTo>
                  <a:lnTo>
                    <a:pt x="108" y="128"/>
                  </a:lnTo>
                  <a:lnTo>
                    <a:pt x="110" y="122"/>
                  </a:lnTo>
                  <a:lnTo>
                    <a:pt x="110" y="10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36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68" y="36"/>
                  </a:lnTo>
                  <a:lnTo>
                    <a:pt x="60" y="4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6" y="132"/>
                  </a:lnTo>
                  <a:lnTo>
                    <a:pt x="78" y="134"/>
                  </a:lnTo>
                  <a:lnTo>
                    <a:pt x="80" y="134"/>
                  </a:lnTo>
                  <a:lnTo>
                    <a:pt x="80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4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60" y="4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5"/>
            <p:cNvSpPr>
              <a:spLocks noEditPoints="1"/>
            </p:cNvSpPr>
            <p:nvPr/>
          </p:nvSpPr>
          <p:spPr bwMode="auto">
            <a:xfrm>
              <a:off x="5011" y="1949"/>
              <a:ext cx="80" cy="204"/>
            </a:xfrm>
            <a:custGeom>
              <a:avLst/>
              <a:gdLst>
                <a:gd name="T0" fmla="*/ 58 w 80"/>
                <a:gd name="T1" fmla="*/ 62 h 204"/>
                <a:gd name="T2" fmla="*/ 58 w 80"/>
                <a:gd name="T3" fmla="*/ 166 h 204"/>
                <a:gd name="T4" fmla="*/ 58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6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2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100 h 204"/>
                <a:gd name="T40" fmla="*/ 20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2 w 80"/>
                <a:gd name="T49" fmla="*/ 76 h 204"/>
                <a:gd name="T50" fmla="*/ 2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58 w 80"/>
                <a:gd name="T57" fmla="*/ 62 h 204"/>
                <a:gd name="T58" fmla="*/ 20 w 80"/>
                <a:gd name="T59" fmla="*/ 38 h 204"/>
                <a:gd name="T60" fmla="*/ 20 w 80"/>
                <a:gd name="T61" fmla="*/ 0 h 204"/>
                <a:gd name="T62" fmla="*/ 58 w 80"/>
                <a:gd name="T63" fmla="*/ 0 h 204"/>
                <a:gd name="T64" fmla="*/ 58 w 80"/>
                <a:gd name="T65" fmla="*/ 38 h 204"/>
                <a:gd name="T66" fmla="*/ 20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58" y="62"/>
                  </a:moveTo>
                  <a:lnTo>
                    <a:pt x="58" y="166"/>
                  </a:lnTo>
                  <a:lnTo>
                    <a:pt x="58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6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2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58" y="62"/>
                  </a:lnTo>
                  <a:close/>
                  <a:moveTo>
                    <a:pt x="20" y="38"/>
                  </a:moveTo>
                  <a:lnTo>
                    <a:pt x="20" y="0"/>
                  </a:lnTo>
                  <a:lnTo>
                    <a:pt x="58" y="0"/>
                  </a:lnTo>
                  <a:lnTo>
                    <a:pt x="58" y="38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6"/>
            <p:cNvSpPr>
              <a:spLocks/>
            </p:cNvSpPr>
            <p:nvPr/>
          </p:nvSpPr>
          <p:spPr bwMode="auto">
            <a:xfrm>
              <a:off x="5081" y="2011"/>
              <a:ext cx="174" cy="142"/>
            </a:xfrm>
            <a:custGeom>
              <a:avLst/>
              <a:gdLst>
                <a:gd name="T0" fmla="*/ 82 w 174"/>
                <a:gd name="T1" fmla="*/ 142 h 142"/>
                <a:gd name="T2" fmla="*/ 30 w 174"/>
                <a:gd name="T3" fmla="*/ 38 h 142"/>
                <a:gd name="T4" fmla="*/ 30 w 174"/>
                <a:gd name="T5" fmla="*/ 38 h 142"/>
                <a:gd name="T6" fmla="*/ 22 w 174"/>
                <a:gd name="T7" fmla="*/ 24 h 142"/>
                <a:gd name="T8" fmla="*/ 18 w 174"/>
                <a:gd name="T9" fmla="*/ 16 h 142"/>
                <a:gd name="T10" fmla="*/ 18 w 174"/>
                <a:gd name="T11" fmla="*/ 16 h 142"/>
                <a:gd name="T12" fmla="*/ 12 w 174"/>
                <a:gd name="T13" fmla="*/ 14 h 142"/>
                <a:gd name="T14" fmla="*/ 4 w 174"/>
                <a:gd name="T15" fmla="*/ 12 h 142"/>
                <a:gd name="T16" fmla="*/ 0 w 174"/>
                <a:gd name="T17" fmla="*/ 12 h 142"/>
                <a:gd name="T18" fmla="*/ 0 w 174"/>
                <a:gd name="T19" fmla="*/ 0 h 142"/>
                <a:gd name="T20" fmla="*/ 80 w 174"/>
                <a:gd name="T21" fmla="*/ 0 h 142"/>
                <a:gd name="T22" fmla="*/ 80 w 174"/>
                <a:gd name="T23" fmla="*/ 12 h 142"/>
                <a:gd name="T24" fmla="*/ 78 w 174"/>
                <a:gd name="T25" fmla="*/ 12 h 142"/>
                <a:gd name="T26" fmla="*/ 78 w 174"/>
                <a:gd name="T27" fmla="*/ 12 h 142"/>
                <a:gd name="T28" fmla="*/ 68 w 174"/>
                <a:gd name="T29" fmla="*/ 14 h 142"/>
                <a:gd name="T30" fmla="*/ 66 w 174"/>
                <a:gd name="T31" fmla="*/ 14 h 142"/>
                <a:gd name="T32" fmla="*/ 64 w 174"/>
                <a:gd name="T33" fmla="*/ 16 h 142"/>
                <a:gd name="T34" fmla="*/ 64 w 174"/>
                <a:gd name="T35" fmla="*/ 16 h 142"/>
                <a:gd name="T36" fmla="*/ 66 w 174"/>
                <a:gd name="T37" fmla="*/ 24 h 142"/>
                <a:gd name="T38" fmla="*/ 72 w 174"/>
                <a:gd name="T39" fmla="*/ 38 h 142"/>
                <a:gd name="T40" fmla="*/ 100 w 174"/>
                <a:gd name="T41" fmla="*/ 96 h 142"/>
                <a:gd name="T42" fmla="*/ 130 w 174"/>
                <a:gd name="T43" fmla="*/ 38 h 142"/>
                <a:gd name="T44" fmla="*/ 130 w 174"/>
                <a:gd name="T45" fmla="*/ 38 h 142"/>
                <a:gd name="T46" fmla="*/ 136 w 174"/>
                <a:gd name="T47" fmla="*/ 24 h 142"/>
                <a:gd name="T48" fmla="*/ 138 w 174"/>
                <a:gd name="T49" fmla="*/ 16 h 142"/>
                <a:gd name="T50" fmla="*/ 138 w 174"/>
                <a:gd name="T51" fmla="*/ 16 h 142"/>
                <a:gd name="T52" fmla="*/ 138 w 174"/>
                <a:gd name="T53" fmla="*/ 14 h 142"/>
                <a:gd name="T54" fmla="*/ 134 w 174"/>
                <a:gd name="T55" fmla="*/ 14 h 142"/>
                <a:gd name="T56" fmla="*/ 124 w 174"/>
                <a:gd name="T57" fmla="*/ 12 h 142"/>
                <a:gd name="T58" fmla="*/ 122 w 174"/>
                <a:gd name="T59" fmla="*/ 12 h 142"/>
                <a:gd name="T60" fmla="*/ 122 w 174"/>
                <a:gd name="T61" fmla="*/ 0 h 142"/>
                <a:gd name="T62" fmla="*/ 174 w 174"/>
                <a:gd name="T63" fmla="*/ 0 h 142"/>
                <a:gd name="T64" fmla="*/ 174 w 174"/>
                <a:gd name="T65" fmla="*/ 12 h 142"/>
                <a:gd name="T66" fmla="*/ 172 w 174"/>
                <a:gd name="T67" fmla="*/ 12 h 142"/>
                <a:gd name="T68" fmla="*/ 172 w 174"/>
                <a:gd name="T69" fmla="*/ 12 h 142"/>
                <a:gd name="T70" fmla="*/ 164 w 174"/>
                <a:gd name="T71" fmla="*/ 14 h 142"/>
                <a:gd name="T72" fmla="*/ 158 w 174"/>
                <a:gd name="T73" fmla="*/ 16 h 142"/>
                <a:gd name="T74" fmla="*/ 158 w 174"/>
                <a:gd name="T75" fmla="*/ 16 h 142"/>
                <a:gd name="T76" fmla="*/ 154 w 174"/>
                <a:gd name="T77" fmla="*/ 22 h 142"/>
                <a:gd name="T78" fmla="*/ 146 w 174"/>
                <a:gd name="T79" fmla="*/ 38 h 142"/>
                <a:gd name="T80" fmla="*/ 92 w 174"/>
                <a:gd name="T81" fmla="*/ 142 h 142"/>
                <a:gd name="T82" fmla="*/ 82 w 174"/>
                <a:gd name="T83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4" h="142">
                  <a:moveTo>
                    <a:pt x="82" y="142"/>
                  </a:moveTo>
                  <a:lnTo>
                    <a:pt x="30" y="38"/>
                  </a:lnTo>
                  <a:lnTo>
                    <a:pt x="30" y="38"/>
                  </a:lnTo>
                  <a:lnTo>
                    <a:pt x="22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2" y="14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6" y="24"/>
                  </a:lnTo>
                  <a:lnTo>
                    <a:pt x="72" y="38"/>
                  </a:lnTo>
                  <a:lnTo>
                    <a:pt x="100" y="96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36" y="24"/>
                  </a:lnTo>
                  <a:lnTo>
                    <a:pt x="138" y="16"/>
                  </a:lnTo>
                  <a:lnTo>
                    <a:pt x="138" y="16"/>
                  </a:lnTo>
                  <a:lnTo>
                    <a:pt x="138" y="14"/>
                  </a:lnTo>
                  <a:lnTo>
                    <a:pt x="134" y="14"/>
                  </a:lnTo>
                  <a:lnTo>
                    <a:pt x="124" y="12"/>
                  </a:lnTo>
                  <a:lnTo>
                    <a:pt x="122" y="12"/>
                  </a:lnTo>
                  <a:lnTo>
                    <a:pt x="122" y="0"/>
                  </a:lnTo>
                  <a:lnTo>
                    <a:pt x="174" y="0"/>
                  </a:lnTo>
                  <a:lnTo>
                    <a:pt x="174" y="12"/>
                  </a:lnTo>
                  <a:lnTo>
                    <a:pt x="172" y="12"/>
                  </a:lnTo>
                  <a:lnTo>
                    <a:pt x="172" y="12"/>
                  </a:lnTo>
                  <a:lnTo>
                    <a:pt x="164" y="14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54" y="22"/>
                  </a:lnTo>
                  <a:lnTo>
                    <a:pt x="146" y="38"/>
                  </a:lnTo>
                  <a:lnTo>
                    <a:pt x="92" y="142"/>
                  </a:lnTo>
                  <a:lnTo>
                    <a:pt x="82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7"/>
            <p:cNvSpPr>
              <a:spLocks noEditPoints="1"/>
            </p:cNvSpPr>
            <p:nvPr/>
          </p:nvSpPr>
          <p:spPr bwMode="auto">
            <a:xfrm>
              <a:off x="5251" y="2007"/>
              <a:ext cx="128" cy="148"/>
            </a:xfrm>
            <a:custGeom>
              <a:avLst/>
              <a:gdLst>
                <a:gd name="T0" fmla="*/ 128 w 128"/>
                <a:gd name="T1" fmla="*/ 140 h 148"/>
                <a:gd name="T2" fmla="*/ 78 w 128"/>
                <a:gd name="T3" fmla="*/ 148 h 148"/>
                <a:gd name="T4" fmla="*/ 60 w 128"/>
                <a:gd name="T5" fmla="*/ 148 h 148"/>
                <a:gd name="T6" fmla="*/ 32 w 128"/>
                <a:gd name="T7" fmla="*/ 138 h 148"/>
                <a:gd name="T8" fmla="*/ 20 w 128"/>
                <a:gd name="T9" fmla="*/ 128 h 148"/>
                <a:gd name="T10" fmla="*/ 4 w 128"/>
                <a:gd name="T11" fmla="*/ 104 h 148"/>
                <a:gd name="T12" fmla="*/ 0 w 128"/>
                <a:gd name="T13" fmla="*/ 72 h 148"/>
                <a:gd name="T14" fmla="*/ 0 w 128"/>
                <a:gd name="T15" fmla="*/ 58 h 148"/>
                <a:gd name="T16" fmla="*/ 10 w 128"/>
                <a:gd name="T17" fmla="*/ 32 h 148"/>
                <a:gd name="T18" fmla="*/ 18 w 128"/>
                <a:gd name="T19" fmla="*/ 20 h 148"/>
                <a:gd name="T20" fmla="*/ 40 w 128"/>
                <a:gd name="T21" fmla="*/ 6 h 148"/>
                <a:gd name="T22" fmla="*/ 68 w 128"/>
                <a:gd name="T23" fmla="*/ 0 h 148"/>
                <a:gd name="T24" fmla="*/ 82 w 128"/>
                <a:gd name="T25" fmla="*/ 2 h 148"/>
                <a:gd name="T26" fmla="*/ 104 w 128"/>
                <a:gd name="T27" fmla="*/ 10 h 148"/>
                <a:gd name="T28" fmla="*/ 118 w 128"/>
                <a:gd name="T29" fmla="*/ 28 h 148"/>
                <a:gd name="T30" fmla="*/ 126 w 128"/>
                <a:gd name="T31" fmla="*/ 56 h 148"/>
                <a:gd name="T32" fmla="*/ 128 w 128"/>
                <a:gd name="T33" fmla="*/ 76 h 148"/>
                <a:gd name="T34" fmla="*/ 38 w 128"/>
                <a:gd name="T35" fmla="*/ 76 h 148"/>
                <a:gd name="T36" fmla="*/ 42 w 128"/>
                <a:gd name="T37" fmla="*/ 100 h 148"/>
                <a:gd name="T38" fmla="*/ 52 w 128"/>
                <a:gd name="T39" fmla="*/ 116 h 148"/>
                <a:gd name="T40" fmla="*/ 58 w 128"/>
                <a:gd name="T41" fmla="*/ 122 h 148"/>
                <a:gd name="T42" fmla="*/ 76 w 128"/>
                <a:gd name="T43" fmla="*/ 128 h 148"/>
                <a:gd name="T44" fmla="*/ 88 w 128"/>
                <a:gd name="T45" fmla="*/ 130 h 148"/>
                <a:gd name="T46" fmla="*/ 128 w 128"/>
                <a:gd name="T47" fmla="*/ 120 h 148"/>
                <a:gd name="T48" fmla="*/ 40 w 128"/>
                <a:gd name="T49" fmla="*/ 64 h 148"/>
                <a:gd name="T50" fmla="*/ 90 w 128"/>
                <a:gd name="T51" fmla="*/ 60 h 148"/>
                <a:gd name="T52" fmla="*/ 88 w 128"/>
                <a:gd name="T53" fmla="*/ 38 h 148"/>
                <a:gd name="T54" fmla="*/ 84 w 128"/>
                <a:gd name="T55" fmla="*/ 22 h 148"/>
                <a:gd name="T56" fmla="*/ 78 w 128"/>
                <a:gd name="T57" fmla="*/ 16 h 148"/>
                <a:gd name="T58" fmla="*/ 66 w 128"/>
                <a:gd name="T59" fmla="*/ 12 h 148"/>
                <a:gd name="T60" fmla="*/ 60 w 128"/>
                <a:gd name="T61" fmla="*/ 14 h 148"/>
                <a:gd name="T62" fmla="*/ 50 w 128"/>
                <a:gd name="T63" fmla="*/ 20 h 148"/>
                <a:gd name="T64" fmla="*/ 46 w 128"/>
                <a:gd name="T65" fmla="*/ 26 h 148"/>
                <a:gd name="T66" fmla="*/ 42 w 128"/>
                <a:gd name="T67" fmla="*/ 42 h 148"/>
                <a:gd name="T68" fmla="*/ 40 w 128"/>
                <a:gd name="T69" fmla="*/ 6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48">
                  <a:moveTo>
                    <a:pt x="128" y="140"/>
                  </a:moveTo>
                  <a:lnTo>
                    <a:pt x="128" y="140"/>
                  </a:lnTo>
                  <a:lnTo>
                    <a:pt x="102" y="146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60" y="148"/>
                  </a:lnTo>
                  <a:lnTo>
                    <a:pt x="46" y="144"/>
                  </a:lnTo>
                  <a:lnTo>
                    <a:pt x="32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2" y="118"/>
                  </a:lnTo>
                  <a:lnTo>
                    <a:pt x="4" y="104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4" y="44"/>
                  </a:lnTo>
                  <a:lnTo>
                    <a:pt x="10" y="32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2"/>
                  </a:lnTo>
                  <a:lnTo>
                    <a:pt x="126" y="56"/>
                  </a:lnTo>
                  <a:lnTo>
                    <a:pt x="128" y="72"/>
                  </a:lnTo>
                  <a:lnTo>
                    <a:pt x="128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0" y="88"/>
                  </a:lnTo>
                  <a:lnTo>
                    <a:pt x="42" y="100"/>
                  </a:lnTo>
                  <a:lnTo>
                    <a:pt x="46" y="108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8" y="122"/>
                  </a:lnTo>
                  <a:lnTo>
                    <a:pt x="66" y="126"/>
                  </a:lnTo>
                  <a:lnTo>
                    <a:pt x="76" y="128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106" y="128"/>
                  </a:lnTo>
                  <a:lnTo>
                    <a:pt x="128" y="120"/>
                  </a:lnTo>
                  <a:lnTo>
                    <a:pt x="128" y="140"/>
                  </a:lnTo>
                  <a:close/>
                  <a:moveTo>
                    <a:pt x="40" y="64"/>
                  </a:moveTo>
                  <a:lnTo>
                    <a:pt x="90" y="6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8" y="38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2" y="14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0" y="14"/>
                  </a:lnTo>
                  <a:lnTo>
                    <a:pt x="54" y="16"/>
                  </a:lnTo>
                  <a:lnTo>
                    <a:pt x="50" y="20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4" y="32"/>
                  </a:lnTo>
                  <a:lnTo>
                    <a:pt x="42" y="42"/>
                  </a:lnTo>
                  <a:lnTo>
                    <a:pt x="40" y="64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8"/>
            <p:cNvSpPr>
              <a:spLocks/>
            </p:cNvSpPr>
            <p:nvPr/>
          </p:nvSpPr>
          <p:spPr bwMode="auto">
            <a:xfrm>
              <a:off x="5395" y="2007"/>
              <a:ext cx="112" cy="146"/>
            </a:xfrm>
            <a:custGeom>
              <a:avLst/>
              <a:gdLst>
                <a:gd name="T0" fmla="*/ 58 w 112"/>
                <a:gd name="T1" fmla="*/ 44 h 146"/>
                <a:gd name="T2" fmla="*/ 58 w 112"/>
                <a:gd name="T3" fmla="*/ 108 h 146"/>
                <a:gd name="T4" fmla="*/ 58 w 112"/>
                <a:gd name="T5" fmla="*/ 108 h 146"/>
                <a:gd name="T6" fmla="*/ 60 w 112"/>
                <a:gd name="T7" fmla="*/ 122 h 146"/>
                <a:gd name="T8" fmla="*/ 62 w 112"/>
                <a:gd name="T9" fmla="*/ 128 h 146"/>
                <a:gd name="T10" fmla="*/ 62 w 112"/>
                <a:gd name="T11" fmla="*/ 128 h 146"/>
                <a:gd name="T12" fmla="*/ 68 w 112"/>
                <a:gd name="T13" fmla="*/ 132 h 146"/>
                <a:gd name="T14" fmla="*/ 80 w 112"/>
                <a:gd name="T15" fmla="*/ 134 h 146"/>
                <a:gd name="T16" fmla="*/ 82 w 112"/>
                <a:gd name="T17" fmla="*/ 134 h 146"/>
                <a:gd name="T18" fmla="*/ 82 w 112"/>
                <a:gd name="T19" fmla="*/ 146 h 146"/>
                <a:gd name="T20" fmla="*/ 0 w 112"/>
                <a:gd name="T21" fmla="*/ 146 h 146"/>
                <a:gd name="T22" fmla="*/ 0 w 112"/>
                <a:gd name="T23" fmla="*/ 134 h 146"/>
                <a:gd name="T24" fmla="*/ 2 w 112"/>
                <a:gd name="T25" fmla="*/ 134 h 146"/>
                <a:gd name="T26" fmla="*/ 2 w 112"/>
                <a:gd name="T27" fmla="*/ 134 h 146"/>
                <a:gd name="T28" fmla="*/ 12 w 112"/>
                <a:gd name="T29" fmla="*/ 132 h 146"/>
                <a:gd name="T30" fmla="*/ 18 w 112"/>
                <a:gd name="T31" fmla="*/ 128 h 146"/>
                <a:gd name="T32" fmla="*/ 18 w 112"/>
                <a:gd name="T33" fmla="*/ 128 h 146"/>
                <a:gd name="T34" fmla="*/ 20 w 112"/>
                <a:gd name="T35" fmla="*/ 122 h 146"/>
                <a:gd name="T36" fmla="*/ 20 w 112"/>
                <a:gd name="T37" fmla="*/ 108 h 146"/>
                <a:gd name="T38" fmla="*/ 20 w 112"/>
                <a:gd name="T39" fmla="*/ 42 h 146"/>
                <a:gd name="T40" fmla="*/ 20 w 112"/>
                <a:gd name="T41" fmla="*/ 42 h 146"/>
                <a:gd name="T42" fmla="*/ 20 w 112"/>
                <a:gd name="T43" fmla="*/ 28 h 146"/>
                <a:gd name="T44" fmla="*/ 18 w 112"/>
                <a:gd name="T45" fmla="*/ 20 h 146"/>
                <a:gd name="T46" fmla="*/ 18 w 112"/>
                <a:gd name="T47" fmla="*/ 20 h 146"/>
                <a:gd name="T48" fmla="*/ 12 w 112"/>
                <a:gd name="T49" fmla="*/ 18 h 146"/>
                <a:gd name="T50" fmla="*/ 2 w 112"/>
                <a:gd name="T51" fmla="*/ 16 h 146"/>
                <a:gd name="T52" fmla="*/ 0 w 112"/>
                <a:gd name="T53" fmla="*/ 16 h 146"/>
                <a:gd name="T54" fmla="*/ 0 w 112"/>
                <a:gd name="T55" fmla="*/ 4 h 146"/>
                <a:gd name="T56" fmla="*/ 58 w 112"/>
                <a:gd name="T57" fmla="*/ 4 h 146"/>
                <a:gd name="T58" fmla="*/ 58 w 112"/>
                <a:gd name="T59" fmla="*/ 30 h 146"/>
                <a:gd name="T60" fmla="*/ 58 w 112"/>
                <a:gd name="T61" fmla="*/ 30 h 146"/>
                <a:gd name="T62" fmla="*/ 68 w 112"/>
                <a:gd name="T63" fmla="*/ 18 h 146"/>
                <a:gd name="T64" fmla="*/ 78 w 112"/>
                <a:gd name="T65" fmla="*/ 8 h 146"/>
                <a:gd name="T66" fmla="*/ 90 w 112"/>
                <a:gd name="T67" fmla="*/ 2 h 146"/>
                <a:gd name="T68" fmla="*/ 104 w 112"/>
                <a:gd name="T69" fmla="*/ 0 h 146"/>
                <a:gd name="T70" fmla="*/ 104 w 112"/>
                <a:gd name="T71" fmla="*/ 0 h 146"/>
                <a:gd name="T72" fmla="*/ 112 w 112"/>
                <a:gd name="T73" fmla="*/ 2 h 146"/>
                <a:gd name="T74" fmla="*/ 112 w 112"/>
                <a:gd name="T75" fmla="*/ 46 h 146"/>
                <a:gd name="T76" fmla="*/ 94 w 112"/>
                <a:gd name="T77" fmla="*/ 46 h 146"/>
                <a:gd name="T78" fmla="*/ 94 w 112"/>
                <a:gd name="T79" fmla="*/ 44 h 146"/>
                <a:gd name="T80" fmla="*/ 94 w 112"/>
                <a:gd name="T81" fmla="*/ 44 h 146"/>
                <a:gd name="T82" fmla="*/ 92 w 112"/>
                <a:gd name="T83" fmla="*/ 28 h 146"/>
                <a:gd name="T84" fmla="*/ 92 w 112"/>
                <a:gd name="T85" fmla="*/ 28 h 146"/>
                <a:gd name="T86" fmla="*/ 90 w 112"/>
                <a:gd name="T87" fmla="*/ 26 h 146"/>
                <a:gd name="T88" fmla="*/ 86 w 112"/>
                <a:gd name="T89" fmla="*/ 26 h 146"/>
                <a:gd name="T90" fmla="*/ 86 w 112"/>
                <a:gd name="T91" fmla="*/ 26 h 146"/>
                <a:gd name="T92" fmla="*/ 78 w 112"/>
                <a:gd name="T93" fmla="*/ 28 h 146"/>
                <a:gd name="T94" fmla="*/ 70 w 112"/>
                <a:gd name="T95" fmla="*/ 30 h 146"/>
                <a:gd name="T96" fmla="*/ 64 w 112"/>
                <a:gd name="T97" fmla="*/ 36 h 146"/>
                <a:gd name="T98" fmla="*/ 58 w 112"/>
                <a:gd name="T99" fmla="*/ 44 h 146"/>
                <a:gd name="T100" fmla="*/ 58 w 112"/>
                <a:gd name="T101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" h="146">
                  <a:moveTo>
                    <a:pt x="58" y="44"/>
                  </a:moveTo>
                  <a:lnTo>
                    <a:pt x="58" y="108"/>
                  </a:lnTo>
                  <a:lnTo>
                    <a:pt x="58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80" y="134"/>
                  </a:lnTo>
                  <a:lnTo>
                    <a:pt x="82" y="134"/>
                  </a:lnTo>
                  <a:lnTo>
                    <a:pt x="82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2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58" y="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68" y="18"/>
                  </a:lnTo>
                  <a:lnTo>
                    <a:pt x="78" y="8"/>
                  </a:lnTo>
                  <a:lnTo>
                    <a:pt x="90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2" y="2"/>
                  </a:lnTo>
                  <a:lnTo>
                    <a:pt x="112" y="46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78" y="28"/>
                  </a:lnTo>
                  <a:lnTo>
                    <a:pt x="70" y="30"/>
                  </a:lnTo>
                  <a:lnTo>
                    <a:pt x="64" y="36"/>
                  </a:lnTo>
                  <a:lnTo>
                    <a:pt x="58" y="44"/>
                  </a:lnTo>
                  <a:lnTo>
                    <a:pt x="5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9"/>
            <p:cNvSpPr>
              <a:spLocks/>
            </p:cNvSpPr>
            <p:nvPr/>
          </p:nvSpPr>
          <p:spPr bwMode="auto">
            <a:xfrm>
              <a:off x="5525" y="2007"/>
              <a:ext cx="114" cy="148"/>
            </a:xfrm>
            <a:custGeom>
              <a:avLst/>
              <a:gdLst>
                <a:gd name="T0" fmla="*/ 0 w 114"/>
                <a:gd name="T1" fmla="*/ 102 h 148"/>
                <a:gd name="T2" fmla="*/ 18 w 114"/>
                <a:gd name="T3" fmla="*/ 104 h 148"/>
                <a:gd name="T4" fmla="*/ 18 w 114"/>
                <a:gd name="T5" fmla="*/ 118 h 148"/>
                <a:gd name="T6" fmla="*/ 22 w 114"/>
                <a:gd name="T7" fmla="*/ 126 h 148"/>
                <a:gd name="T8" fmla="*/ 34 w 114"/>
                <a:gd name="T9" fmla="*/ 134 h 148"/>
                <a:gd name="T10" fmla="*/ 52 w 114"/>
                <a:gd name="T11" fmla="*/ 136 h 148"/>
                <a:gd name="T12" fmla="*/ 62 w 114"/>
                <a:gd name="T13" fmla="*/ 134 h 148"/>
                <a:gd name="T14" fmla="*/ 70 w 114"/>
                <a:gd name="T15" fmla="*/ 130 h 148"/>
                <a:gd name="T16" fmla="*/ 76 w 114"/>
                <a:gd name="T17" fmla="*/ 114 h 148"/>
                <a:gd name="T18" fmla="*/ 74 w 114"/>
                <a:gd name="T19" fmla="*/ 108 h 148"/>
                <a:gd name="T20" fmla="*/ 62 w 114"/>
                <a:gd name="T21" fmla="*/ 96 h 148"/>
                <a:gd name="T22" fmla="*/ 40 w 114"/>
                <a:gd name="T23" fmla="*/ 86 h 148"/>
                <a:gd name="T24" fmla="*/ 22 w 114"/>
                <a:gd name="T25" fmla="*/ 78 h 148"/>
                <a:gd name="T26" fmla="*/ 6 w 114"/>
                <a:gd name="T27" fmla="*/ 62 h 148"/>
                <a:gd name="T28" fmla="*/ 0 w 114"/>
                <a:gd name="T29" fmla="*/ 50 h 148"/>
                <a:gd name="T30" fmla="*/ 0 w 114"/>
                <a:gd name="T31" fmla="*/ 42 h 148"/>
                <a:gd name="T32" fmla="*/ 4 w 114"/>
                <a:gd name="T33" fmla="*/ 26 h 148"/>
                <a:gd name="T34" fmla="*/ 16 w 114"/>
                <a:gd name="T35" fmla="*/ 12 h 148"/>
                <a:gd name="T36" fmla="*/ 24 w 114"/>
                <a:gd name="T37" fmla="*/ 6 h 148"/>
                <a:gd name="T38" fmla="*/ 46 w 114"/>
                <a:gd name="T39" fmla="*/ 2 h 148"/>
                <a:gd name="T40" fmla="*/ 58 w 114"/>
                <a:gd name="T41" fmla="*/ 0 h 148"/>
                <a:gd name="T42" fmla="*/ 102 w 114"/>
                <a:gd name="T43" fmla="*/ 8 h 148"/>
                <a:gd name="T44" fmla="*/ 84 w 114"/>
                <a:gd name="T45" fmla="*/ 42 h 148"/>
                <a:gd name="T46" fmla="*/ 84 w 114"/>
                <a:gd name="T47" fmla="*/ 32 h 148"/>
                <a:gd name="T48" fmla="*/ 82 w 114"/>
                <a:gd name="T49" fmla="*/ 24 h 148"/>
                <a:gd name="T50" fmla="*/ 70 w 114"/>
                <a:gd name="T51" fmla="*/ 14 h 148"/>
                <a:gd name="T52" fmla="*/ 60 w 114"/>
                <a:gd name="T53" fmla="*/ 12 h 148"/>
                <a:gd name="T54" fmla="*/ 44 w 114"/>
                <a:gd name="T55" fmla="*/ 18 h 148"/>
                <a:gd name="T56" fmla="*/ 38 w 114"/>
                <a:gd name="T57" fmla="*/ 26 h 148"/>
                <a:gd name="T58" fmla="*/ 36 w 114"/>
                <a:gd name="T59" fmla="*/ 36 h 148"/>
                <a:gd name="T60" fmla="*/ 42 w 114"/>
                <a:gd name="T61" fmla="*/ 48 h 148"/>
                <a:gd name="T62" fmla="*/ 50 w 114"/>
                <a:gd name="T63" fmla="*/ 52 h 148"/>
                <a:gd name="T64" fmla="*/ 74 w 114"/>
                <a:gd name="T65" fmla="*/ 62 h 148"/>
                <a:gd name="T66" fmla="*/ 92 w 114"/>
                <a:gd name="T67" fmla="*/ 72 h 148"/>
                <a:gd name="T68" fmla="*/ 108 w 114"/>
                <a:gd name="T69" fmla="*/ 86 h 148"/>
                <a:gd name="T70" fmla="*/ 114 w 114"/>
                <a:gd name="T71" fmla="*/ 98 h 148"/>
                <a:gd name="T72" fmla="*/ 114 w 114"/>
                <a:gd name="T73" fmla="*/ 104 h 148"/>
                <a:gd name="T74" fmla="*/ 110 w 114"/>
                <a:gd name="T75" fmla="*/ 122 h 148"/>
                <a:gd name="T76" fmla="*/ 98 w 114"/>
                <a:gd name="T77" fmla="*/ 136 h 148"/>
                <a:gd name="T78" fmla="*/ 88 w 114"/>
                <a:gd name="T79" fmla="*/ 142 h 148"/>
                <a:gd name="T80" fmla="*/ 68 w 114"/>
                <a:gd name="T81" fmla="*/ 148 h 148"/>
                <a:gd name="T82" fmla="*/ 54 w 114"/>
                <a:gd name="T83" fmla="*/ 148 h 148"/>
                <a:gd name="T84" fmla="*/ 26 w 114"/>
                <a:gd name="T85" fmla="*/ 146 h 148"/>
                <a:gd name="T86" fmla="*/ 0 w 114"/>
                <a:gd name="T87" fmla="*/ 1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148">
                  <a:moveTo>
                    <a:pt x="0" y="138"/>
                  </a:moveTo>
                  <a:lnTo>
                    <a:pt x="0" y="102"/>
                  </a:lnTo>
                  <a:lnTo>
                    <a:pt x="18" y="102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18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8" y="130"/>
                  </a:lnTo>
                  <a:lnTo>
                    <a:pt x="34" y="134"/>
                  </a:lnTo>
                  <a:lnTo>
                    <a:pt x="44" y="136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62" y="134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4" y="12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4" y="108"/>
                  </a:lnTo>
                  <a:lnTo>
                    <a:pt x="70" y="102"/>
                  </a:lnTo>
                  <a:lnTo>
                    <a:pt x="62" y="96"/>
                  </a:lnTo>
                  <a:lnTo>
                    <a:pt x="52" y="90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22" y="78"/>
                  </a:lnTo>
                  <a:lnTo>
                    <a:pt x="10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80" y="2"/>
                  </a:lnTo>
                  <a:lnTo>
                    <a:pt x="102" y="8"/>
                  </a:lnTo>
                  <a:lnTo>
                    <a:pt x="102" y="42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24"/>
                  </a:lnTo>
                  <a:lnTo>
                    <a:pt x="78" y="18"/>
                  </a:lnTo>
                  <a:lnTo>
                    <a:pt x="70" y="14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2" y="14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42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62" y="58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92" y="72"/>
                  </a:lnTo>
                  <a:lnTo>
                    <a:pt x="104" y="80"/>
                  </a:lnTo>
                  <a:lnTo>
                    <a:pt x="108" y="86"/>
                  </a:lnTo>
                  <a:lnTo>
                    <a:pt x="112" y="92"/>
                  </a:lnTo>
                  <a:lnTo>
                    <a:pt x="114" y="98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14"/>
                  </a:lnTo>
                  <a:lnTo>
                    <a:pt x="110" y="122"/>
                  </a:lnTo>
                  <a:lnTo>
                    <a:pt x="104" y="130"/>
                  </a:lnTo>
                  <a:lnTo>
                    <a:pt x="98" y="136"/>
                  </a:lnTo>
                  <a:lnTo>
                    <a:pt x="98" y="136"/>
                  </a:lnTo>
                  <a:lnTo>
                    <a:pt x="88" y="142"/>
                  </a:lnTo>
                  <a:lnTo>
                    <a:pt x="78" y="146"/>
                  </a:lnTo>
                  <a:lnTo>
                    <a:pt x="68" y="148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40" y="148"/>
                  </a:lnTo>
                  <a:lnTo>
                    <a:pt x="26" y="146"/>
                  </a:lnTo>
                  <a:lnTo>
                    <a:pt x="12" y="144"/>
                  </a:lnTo>
                  <a:lnTo>
                    <a:pt x="0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40"/>
            <p:cNvSpPr>
              <a:spLocks noEditPoints="1"/>
            </p:cNvSpPr>
            <p:nvPr/>
          </p:nvSpPr>
          <p:spPr bwMode="auto">
            <a:xfrm>
              <a:off x="5655" y="1949"/>
              <a:ext cx="80" cy="204"/>
            </a:xfrm>
            <a:custGeom>
              <a:avLst/>
              <a:gdLst>
                <a:gd name="T0" fmla="*/ 60 w 80"/>
                <a:gd name="T1" fmla="*/ 62 h 204"/>
                <a:gd name="T2" fmla="*/ 60 w 80"/>
                <a:gd name="T3" fmla="*/ 166 h 204"/>
                <a:gd name="T4" fmla="*/ 60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8 w 80"/>
                <a:gd name="T13" fmla="*/ 190 h 204"/>
                <a:gd name="T14" fmla="*/ 78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4 w 80"/>
                <a:gd name="T25" fmla="*/ 192 h 204"/>
                <a:gd name="T26" fmla="*/ 4 w 80"/>
                <a:gd name="T27" fmla="*/ 192 h 204"/>
                <a:gd name="T28" fmla="*/ 14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2 w 80"/>
                <a:gd name="T37" fmla="*/ 166 h 204"/>
                <a:gd name="T38" fmla="*/ 22 w 80"/>
                <a:gd name="T39" fmla="*/ 100 h 204"/>
                <a:gd name="T40" fmla="*/ 22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4 w 80"/>
                <a:gd name="T49" fmla="*/ 76 h 204"/>
                <a:gd name="T50" fmla="*/ 4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60 w 80"/>
                <a:gd name="T57" fmla="*/ 62 h 204"/>
                <a:gd name="T58" fmla="*/ 22 w 80"/>
                <a:gd name="T59" fmla="*/ 38 h 204"/>
                <a:gd name="T60" fmla="*/ 22 w 80"/>
                <a:gd name="T61" fmla="*/ 0 h 204"/>
                <a:gd name="T62" fmla="*/ 60 w 80"/>
                <a:gd name="T63" fmla="*/ 0 h 204"/>
                <a:gd name="T64" fmla="*/ 60 w 80"/>
                <a:gd name="T65" fmla="*/ 38 h 204"/>
                <a:gd name="T66" fmla="*/ 22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60" y="62"/>
                  </a:move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8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2" y="16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4" y="76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60" y="62"/>
                  </a:lnTo>
                  <a:close/>
                  <a:moveTo>
                    <a:pt x="22" y="38"/>
                  </a:moveTo>
                  <a:lnTo>
                    <a:pt x="22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41"/>
            <p:cNvSpPr>
              <a:spLocks/>
            </p:cNvSpPr>
            <p:nvPr/>
          </p:nvSpPr>
          <p:spPr bwMode="auto">
            <a:xfrm>
              <a:off x="5745" y="1981"/>
              <a:ext cx="252" cy="222"/>
            </a:xfrm>
            <a:custGeom>
              <a:avLst/>
              <a:gdLst>
                <a:gd name="T0" fmla="*/ 56 w 252"/>
                <a:gd name="T1" fmla="*/ 42 h 222"/>
                <a:gd name="T2" fmla="*/ 56 w 252"/>
                <a:gd name="T3" fmla="*/ 128 h 222"/>
                <a:gd name="T4" fmla="*/ 60 w 252"/>
                <a:gd name="T5" fmla="*/ 154 h 222"/>
                <a:gd name="T6" fmla="*/ 62 w 252"/>
                <a:gd name="T7" fmla="*/ 156 h 222"/>
                <a:gd name="T8" fmla="*/ 74 w 252"/>
                <a:gd name="T9" fmla="*/ 160 h 222"/>
                <a:gd name="T10" fmla="*/ 82 w 252"/>
                <a:gd name="T11" fmla="*/ 158 h 222"/>
                <a:gd name="T12" fmla="*/ 88 w 252"/>
                <a:gd name="T13" fmla="*/ 170 h 222"/>
                <a:gd name="T14" fmla="*/ 76 w 252"/>
                <a:gd name="T15" fmla="*/ 174 h 222"/>
                <a:gd name="T16" fmla="*/ 66 w 252"/>
                <a:gd name="T17" fmla="*/ 174 h 222"/>
                <a:gd name="T18" fmla="*/ 44 w 252"/>
                <a:gd name="T19" fmla="*/ 172 h 222"/>
                <a:gd name="T20" fmla="*/ 30 w 252"/>
                <a:gd name="T21" fmla="*/ 162 h 222"/>
                <a:gd name="T22" fmla="*/ 24 w 252"/>
                <a:gd name="T23" fmla="*/ 156 h 222"/>
                <a:gd name="T24" fmla="*/ 18 w 252"/>
                <a:gd name="T25" fmla="*/ 138 h 222"/>
                <a:gd name="T26" fmla="*/ 18 w 252"/>
                <a:gd name="T27" fmla="*/ 42 h 222"/>
                <a:gd name="T28" fmla="*/ 0 w 252"/>
                <a:gd name="T29" fmla="*/ 30 h 222"/>
                <a:gd name="T30" fmla="*/ 18 w 252"/>
                <a:gd name="T31" fmla="*/ 6 h 222"/>
                <a:gd name="T32" fmla="*/ 56 w 252"/>
                <a:gd name="T33" fmla="*/ 30 h 222"/>
                <a:gd name="T34" fmla="*/ 160 w 252"/>
                <a:gd name="T35" fmla="*/ 42 h 222"/>
                <a:gd name="T36" fmla="*/ 158 w 252"/>
                <a:gd name="T37" fmla="*/ 42 h 222"/>
                <a:gd name="T38" fmla="*/ 142 w 252"/>
                <a:gd name="T39" fmla="*/ 44 h 222"/>
                <a:gd name="T40" fmla="*/ 142 w 252"/>
                <a:gd name="T41" fmla="*/ 46 h 222"/>
                <a:gd name="T42" fmla="*/ 176 w 252"/>
                <a:gd name="T43" fmla="*/ 126 h 222"/>
                <a:gd name="T44" fmla="*/ 208 w 252"/>
                <a:gd name="T45" fmla="*/ 66 h 222"/>
                <a:gd name="T46" fmla="*/ 216 w 252"/>
                <a:gd name="T47" fmla="*/ 46 h 222"/>
                <a:gd name="T48" fmla="*/ 216 w 252"/>
                <a:gd name="T49" fmla="*/ 44 h 222"/>
                <a:gd name="T50" fmla="*/ 204 w 252"/>
                <a:gd name="T51" fmla="*/ 42 h 222"/>
                <a:gd name="T52" fmla="*/ 202 w 252"/>
                <a:gd name="T53" fmla="*/ 30 h 222"/>
                <a:gd name="T54" fmla="*/ 252 w 252"/>
                <a:gd name="T55" fmla="*/ 42 h 222"/>
                <a:gd name="T56" fmla="*/ 250 w 252"/>
                <a:gd name="T57" fmla="*/ 42 h 222"/>
                <a:gd name="T58" fmla="*/ 236 w 252"/>
                <a:gd name="T59" fmla="*/ 46 h 222"/>
                <a:gd name="T60" fmla="*/ 222 w 252"/>
                <a:gd name="T61" fmla="*/ 66 h 222"/>
                <a:gd name="T62" fmla="*/ 106 w 252"/>
                <a:gd name="T63" fmla="*/ 222 h 222"/>
                <a:gd name="T64" fmla="*/ 106 w 252"/>
                <a:gd name="T65" fmla="*/ 66 h 222"/>
                <a:gd name="T66" fmla="*/ 94 w 252"/>
                <a:gd name="T67" fmla="*/ 46 h 222"/>
                <a:gd name="T68" fmla="*/ 92 w 252"/>
                <a:gd name="T69" fmla="*/ 44 h 222"/>
                <a:gd name="T70" fmla="*/ 86 w 252"/>
                <a:gd name="T71" fmla="*/ 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222">
                  <a:moveTo>
                    <a:pt x="86" y="42"/>
                  </a:moveTo>
                  <a:lnTo>
                    <a:pt x="56" y="42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44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56"/>
                  </a:lnTo>
                  <a:lnTo>
                    <a:pt x="64" y="158"/>
                  </a:lnTo>
                  <a:lnTo>
                    <a:pt x="74" y="160"/>
                  </a:lnTo>
                  <a:lnTo>
                    <a:pt x="74" y="160"/>
                  </a:lnTo>
                  <a:lnTo>
                    <a:pt x="82" y="158"/>
                  </a:lnTo>
                  <a:lnTo>
                    <a:pt x="88" y="156"/>
                  </a:lnTo>
                  <a:lnTo>
                    <a:pt x="88" y="170"/>
                  </a:lnTo>
                  <a:lnTo>
                    <a:pt x="88" y="170"/>
                  </a:lnTo>
                  <a:lnTo>
                    <a:pt x="76" y="174"/>
                  </a:lnTo>
                  <a:lnTo>
                    <a:pt x="66" y="174"/>
                  </a:lnTo>
                  <a:lnTo>
                    <a:pt x="66" y="174"/>
                  </a:lnTo>
                  <a:lnTo>
                    <a:pt x="54" y="174"/>
                  </a:lnTo>
                  <a:lnTo>
                    <a:pt x="44" y="172"/>
                  </a:lnTo>
                  <a:lnTo>
                    <a:pt x="36" y="168"/>
                  </a:lnTo>
                  <a:lnTo>
                    <a:pt x="30" y="162"/>
                  </a:lnTo>
                  <a:lnTo>
                    <a:pt x="30" y="162"/>
                  </a:lnTo>
                  <a:lnTo>
                    <a:pt x="24" y="156"/>
                  </a:lnTo>
                  <a:lnTo>
                    <a:pt x="20" y="148"/>
                  </a:lnTo>
                  <a:lnTo>
                    <a:pt x="18" y="138"/>
                  </a:lnTo>
                  <a:lnTo>
                    <a:pt x="18" y="128"/>
                  </a:lnTo>
                  <a:lnTo>
                    <a:pt x="18" y="42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8" y="30"/>
                  </a:lnTo>
                  <a:lnTo>
                    <a:pt x="18" y="6"/>
                  </a:lnTo>
                  <a:lnTo>
                    <a:pt x="56" y="0"/>
                  </a:lnTo>
                  <a:lnTo>
                    <a:pt x="56" y="30"/>
                  </a:lnTo>
                  <a:lnTo>
                    <a:pt x="160" y="30"/>
                  </a:lnTo>
                  <a:lnTo>
                    <a:pt x="160" y="42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46" y="42"/>
                  </a:lnTo>
                  <a:lnTo>
                    <a:pt x="142" y="44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66"/>
                  </a:lnTo>
                  <a:lnTo>
                    <a:pt x="176" y="126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14" y="52"/>
                  </a:lnTo>
                  <a:lnTo>
                    <a:pt x="216" y="46"/>
                  </a:lnTo>
                  <a:lnTo>
                    <a:pt x="216" y="46"/>
                  </a:lnTo>
                  <a:lnTo>
                    <a:pt x="216" y="44"/>
                  </a:lnTo>
                  <a:lnTo>
                    <a:pt x="214" y="42"/>
                  </a:lnTo>
                  <a:lnTo>
                    <a:pt x="204" y="42"/>
                  </a:lnTo>
                  <a:lnTo>
                    <a:pt x="202" y="42"/>
                  </a:lnTo>
                  <a:lnTo>
                    <a:pt x="202" y="30"/>
                  </a:lnTo>
                  <a:lnTo>
                    <a:pt x="252" y="30"/>
                  </a:lnTo>
                  <a:lnTo>
                    <a:pt x="252" y="42"/>
                  </a:lnTo>
                  <a:lnTo>
                    <a:pt x="250" y="42"/>
                  </a:lnTo>
                  <a:lnTo>
                    <a:pt x="250" y="42"/>
                  </a:lnTo>
                  <a:lnTo>
                    <a:pt x="240" y="42"/>
                  </a:lnTo>
                  <a:lnTo>
                    <a:pt x="236" y="46"/>
                  </a:lnTo>
                  <a:lnTo>
                    <a:pt x="236" y="46"/>
                  </a:lnTo>
                  <a:lnTo>
                    <a:pt x="222" y="66"/>
                  </a:lnTo>
                  <a:lnTo>
                    <a:pt x="140" y="222"/>
                  </a:lnTo>
                  <a:lnTo>
                    <a:pt x="106" y="222"/>
                  </a:lnTo>
                  <a:lnTo>
                    <a:pt x="154" y="170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2" y="44"/>
                  </a:lnTo>
                  <a:lnTo>
                    <a:pt x="86" y="42"/>
                  </a:lnTo>
                  <a:lnTo>
                    <a:pt x="86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42"/>
            <p:cNvSpPr>
              <a:spLocks/>
            </p:cNvSpPr>
            <p:nvPr/>
          </p:nvSpPr>
          <p:spPr bwMode="auto">
            <a:xfrm>
              <a:off x="2347" y="2265"/>
              <a:ext cx="110" cy="116"/>
            </a:xfrm>
            <a:custGeom>
              <a:avLst/>
              <a:gdLst>
                <a:gd name="T0" fmla="*/ 30 w 110"/>
                <a:gd name="T1" fmla="*/ 64 h 116"/>
                <a:gd name="T2" fmla="*/ 14 w 110"/>
                <a:gd name="T3" fmla="*/ 22 h 116"/>
                <a:gd name="T4" fmla="*/ 14 w 110"/>
                <a:gd name="T5" fmla="*/ 22 h 116"/>
                <a:gd name="T6" fmla="*/ 8 w 110"/>
                <a:gd name="T7" fmla="*/ 8 h 116"/>
                <a:gd name="T8" fmla="*/ 8 w 110"/>
                <a:gd name="T9" fmla="*/ 8 h 116"/>
                <a:gd name="T10" fmla="*/ 2 w 110"/>
                <a:gd name="T11" fmla="*/ 6 h 116"/>
                <a:gd name="T12" fmla="*/ 0 w 110"/>
                <a:gd name="T13" fmla="*/ 6 h 116"/>
                <a:gd name="T14" fmla="*/ 2 w 110"/>
                <a:gd name="T15" fmla="*/ 0 h 116"/>
                <a:gd name="T16" fmla="*/ 48 w 110"/>
                <a:gd name="T17" fmla="*/ 0 h 116"/>
                <a:gd name="T18" fmla="*/ 46 w 110"/>
                <a:gd name="T19" fmla="*/ 6 h 116"/>
                <a:gd name="T20" fmla="*/ 44 w 110"/>
                <a:gd name="T21" fmla="*/ 6 h 116"/>
                <a:gd name="T22" fmla="*/ 44 w 110"/>
                <a:gd name="T23" fmla="*/ 6 h 116"/>
                <a:gd name="T24" fmla="*/ 38 w 110"/>
                <a:gd name="T25" fmla="*/ 8 h 116"/>
                <a:gd name="T26" fmla="*/ 36 w 110"/>
                <a:gd name="T27" fmla="*/ 10 h 116"/>
                <a:gd name="T28" fmla="*/ 36 w 110"/>
                <a:gd name="T29" fmla="*/ 10 h 116"/>
                <a:gd name="T30" fmla="*/ 40 w 110"/>
                <a:gd name="T31" fmla="*/ 22 h 116"/>
                <a:gd name="T32" fmla="*/ 52 w 110"/>
                <a:gd name="T33" fmla="*/ 54 h 116"/>
                <a:gd name="T34" fmla="*/ 78 w 110"/>
                <a:gd name="T35" fmla="*/ 22 h 116"/>
                <a:gd name="T36" fmla="*/ 78 w 110"/>
                <a:gd name="T37" fmla="*/ 22 h 116"/>
                <a:gd name="T38" fmla="*/ 84 w 110"/>
                <a:gd name="T39" fmla="*/ 14 h 116"/>
                <a:gd name="T40" fmla="*/ 86 w 110"/>
                <a:gd name="T41" fmla="*/ 10 h 116"/>
                <a:gd name="T42" fmla="*/ 86 w 110"/>
                <a:gd name="T43" fmla="*/ 10 h 116"/>
                <a:gd name="T44" fmla="*/ 86 w 110"/>
                <a:gd name="T45" fmla="*/ 8 h 116"/>
                <a:gd name="T46" fmla="*/ 80 w 110"/>
                <a:gd name="T47" fmla="*/ 6 h 116"/>
                <a:gd name="T48" fmla="*/ 80 w 110"/>
                <a:gd name="T49" fmla="*/ 6 h 116"/>
                <a:gd name="T50" fmla="*/ 80 w 110"/>
                <a:gd name="T51" fmla="*/ 0 h 116"/>
                <a:gd name="T52" fmla="*/ 110 w 110"/>
                <a:gd name="T53" fmla="*/ 0 h 116"/>
                <a:gd name="T54" fmla="*/ 110 w 110"/>
                <a:gd name="T55" fmla="*/ 6 h 116"/>
                <a:gd name="T56" fmla="*/ 108 w 110"/>
                <a:gd name="T57" fmla="*/ 6 h 116"/>
                <a:gd name="T58" fmla="*/ 108 w 110"/>
                <a:gd name="T59" fmla="*/ 6 h 116"/>
                <a:gd name="T60" fmla="*/ 104 w 110"/>
                <a:gd name="T61" fmla="*/ 8 h 116"/>
                <a:gd name="T62" fmla="*/ 104 w 110"/>
                <a:gd name="T63" fmla="*/ 8 h 116"/>
                <a:gd name="T64" fmla="*/ 100 w 110"/>
                <a:gd name="T65" fmla="*/ 8 h 116"/>
                <a:gd name="T66" fmla="*/ 98 w 110"/>
                <a:gd name="T67" fmla="*/ 12 h 116"/>
                <a:gd name="T68" fmla="*/ 98 w 110"/>
                <a:gd name="T69" fmla="*/ 12 h 116"/>
                <a:gd name="T70" fmla="*/ 88 w 110"/>
                <a:gd name="T71" fmla="*/ 22 h 116"/>
                <a:gd name="T72" fmla="*/ 56 w 110"/>
                <a:gd name="T73" fmla="*/ 64 h 116"/>
                <a:gd name="T74" fmla="*/ 50 w 110"/>
                <a:gd name="T75" fmla="*/ 94 h 116"/>
                <a:gd name="T76" fmla="*/ 50 w 110"/>
                <a:gd name="T77" fmla="*/ 94 h 116"/>
                <a:gd name="T78" fmla="*/ 48 w 110"/>
                <a:gd name="T79" fmla="*/ 106 h 116"/>
                <a:gd name="T80" fmla="*/ 48 w 110"/>
                <a:gd name="T81" fmla="*/ 106 h 116"/>
                <a:gd name="T82" fmla="*/ 50 w 110"/>
                <a:gd name="T83" fmla="*/ 108 h 116"/>
                <a:gd name="T84" fmla="*/ 50 w 110"/>
                <a:gd name="T85" fmla="*/ 108 h 116"/>
                <a:gd name="T86" fmla="*/ 60 w 110"/>
                <a:gd name="T87" fmla="*/ 110 h 116"/>
                <a:gd name="T88" fmla="*/ 62 w 110"/>
                <a:gd name="T89" fmla="*/ 110 h 116"/>
                <a:gd name="T90" fmla="*/ 60 w 110"/>
                <a:gd name="T91" fmla="*/ 116 h 116"/>
                <a:gd name="T92" fmla="*/ 6 w 110"/>
                <a:gd name="T93" fmla="*/ 116 h 116"/>
                <a:gd name="T94" fmla="*/ 8 w 110"/>
                <a:gd name="T95" fmla="*/ 110 h 116"/>
                <a:gd name="T96" fmla="*/ 8 w 110"/>
                <a:gd name="T97" fmla="*/ 110 h 116"/>
                <a:gd name="T98" fmla="*/ 8 w 110"/>
                <a:gd name="T99" fmla="*/ 110 h 116"/>
                <a:gd name="T100" fmla="*/ 16 w 110"/>
                <a:gd name="T101" fmla="*/ 108 h 116"/>
                <a:gd name="T102" fmla="*/ 20 w 110"/>
                <a:gd name="T103" fmla="*/ 108 h 116"/>
                <a:gd name="T104" fmla="*/ 20 w 110"/>
                <a:gd name="T105" fmla="*/ 108 h 116"/>
                <a:gd name="T106" fmla="*/ 26 w 110"/>
                <a:gd name="T107" fmla="*/ 94 h 116"/>
                <a:gd name="T108" fmla="*/ 30 w 110"/>
                <a:gd name="T109" fmla="*/ 6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" h="116">
                  <a:moveTo>
                    <a:pt x="30" y="64"/>
                  </a:moveTo>
                  <a:lnTo>
                    <a:pt x="14" y="22"/>
                  </a:lnTo>
                  <a:lnTo>
                    <a:pt x="14" y="22"/>
                  </a:lnTo>
                  <a:lnTo>
                    <a:pt x="8" y="8"/>
                  </a:lnTo>
                  <a:lnTo>
                    <a:pt x="8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48" y="0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38" y="8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40" y="22"/>
                  </a:lnTo>
                  <a:lnTo>
                    <a:pt x="52" y="54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4" y="14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8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110" y="0"/>
                  </a:lnTo>
                  <a:lnTo>
                    <a:pt x="110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0" y="8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88" y="22"/>
                  </a:lnTo>
                  <a:lnTo>
                    <a:pt x="56" y="6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62" y="110"/>
                  </a:lnTo>
                  <a:lnTo>
                    <a:pt x="60" y="116"/>
                  </a:lnTo>
                  <a:lnTo>
                    <a:pt x="6" y="116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6" y="108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6" y="94"/>
                  </a:lnTo>
                  <a:lnTo>
                    <a:pt x="3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3"/>
            <p:cNvSpPr>
              <a:spLocks noEditPoints="1"/>
            </p:cNvSpPr>
            <p:nvPr/>
          </p:nvSpPr>
          <p:spPr bwMode="auto">
            <a:xfrm>
              <a:off x="2435" y="2293"/>
              <a:ext cx="90" cy="90"/>
            </a:xfrm>
            <a:custGeom>
              <a:avLst/>
              <a:gdLst>
                <a:gd name="T0" fmla="*/ 0 w 90"/>
                <a:gd name="T1" fmla="*/ 62 h 90"/>
                <a:gd name="T2" fmla="*/ 4 w 90"/>
                <a:gd name="T3" fmla="*/ 40 h 90"/>
                <a:gd name="T4" fmla="*/ 18 w 90"/>
                <a:gd name="T5" fmla="*/ 18 h 90"/>
                <a:gd name="T6" fmla="*/ 28 w 90"/>
                <a:gd name="T7" fmla="*/ 10 h 90"/>
                <a:gd name="T8" fmla="*/ 48 w 90"/>
                <a:gd name="T9" fmla="*/ 0 h 90"/>
                <a:gd name="T10" fmla="*/ 60 w 90"/>
                <a:gd name="T11" fmla="*/ 0 h 90"/>
                <a:gd name="T12" fmla="*/ 78 w 90"/>
                <a:gd name="T13" fmla="*/ 4 h 90"/>
                <a:gd name="T14" fmla="*/ 82 w 90"/>
                <a:gd name="T15" fmla="*/ 8 h 90"/>
                <a:gd name="T16" fmla="*/ 88 w 90"/>
                <a:gd name="T17" fmla="*/ 18 h 90"/>
                <a:gd name="T18" fmla="*/ 90 w 90"/>
                <a:gd name="T19" fmla="*/ 30 h 90"/>
                <a:gd name="T20" fmla="*/ 88 w 90"/>
                <a:gd name="T21" fmla="*/ 50 h 90"/>
                <a:gd name="T22" fmla="*/ 76 w 90"/>
                <a:gd name="T23" fmla="*/ 70 h 90"/>
                <a:gd name="T24" fmla="*/ 66 w 90"/>
                <a:gd name="T25" fmla="*/ 78 h 90"/>
                <a:gd name="T26" fmla="*/ 44 w 90"/>
                <a:gd name="T27" fmla="*/ 90 h 90"/>
                <a:gd name="T28" fmla="*/ 32 w 90"/>
                <a:gd name="T29" fmla="*/ 90 h 90"/>
                <a:gd name="T30" fmla="*/ 8 w 90"/>
                <a:gd name="T31" fmla="*/ 84 h 90"/>
                <a:gd name="T32" fmla="*/ 6 w 90"/>
                <a:gd name="T33" fmla="*/ 78 h 90"/>
                <a:gd name="T34" fmla="*/ 0 w 90"/>
                <a:gd name="T35" fmla="*/ 62 h 90"/>
                <a:gd name="T36" fmla="*/ 26 w 90"/>
                <a:gd name="T37" fmla="*/ 58 h 90"/>
                <a:gd name="T38" fmla="*/ 26 w 90"/>
                <a:gd name="T39" fmla="*/ 68 h 90"/>
                <a:gd name="T40" fmla="*/ 28 w 90"/>
                <a:gd name="T41" fmla="*/ 76 h 90"/>
                <a:gd name="T42" fmla="*/ 38 w 90"/>
                <a:gd name="T43" fmla="*/ 82 h 90"/>
                <a:gd name="T44" fmla="*/ 44 w 90"/>
                <a:gd name="T45" fmla="*/ 80 h 90"/>
                <a:gd name="T46" fmla="*/ 54 w 90"/>
                <a:gd name="T47" fmla="*/ 72 h 90"/>
                <a:gd name="T48" fmla="*/ 58 w 90"/>
                <a:gd name="T49" fmla="*/ 66 h 90"/>
                <a:gd name="T50" fmla="*/ 66 w 90"/>
                <a:gd name="T51" fmla="*/ 32 h 90"/>
                <a:gd name="T52" fmla="*/ 66 w 90"/>
                <a:gd name="T53" fmla="*/ 22 h 90"/>
                <a:gd name="T54" fmla="*/ 64 w 90"/>
                <a:gd name="T55" fmla="*/ 14 h 90"/>
                <a:gd name="T56" fmla="*/ 54 w 90"/>
                <a:gd name="T57" fmla="*/ 8 h 90"/>
                <a:gd name="T58" fmla="*/ 48 w 90"/>
                <a:gd name="T59" fmla="*/ 10 h 90"/>
                <a:gd name="T60" fmla="*/ 38 w 90"/>
                <a:gd name="T61" fmla="*/ 18 h 90"/>
                <a:gd name="T62" fmla="*/ 34 w 90"/>
                <a:gd name="T63" fmla="*/ 24 h 90"/>
                <a:gd name="T64" fmla="*/ 26 w 90"/>
                <a:gd name="T65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0">
                  <a:moveTo>
                    <a:pt x="0" y="62"/>
                  </a:moveTo>
                  <a:lnTo>
                    <a:pt x="0" y="62"/>
                  </a:lnTo>
                  <a:lnTo>
                    <a:pt x="2" y="50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78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6" y="12"/>
                  </a:lnTo>
                  <a:lnTo>
                    <a:pt x="88" y="18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40"/>
                  </a:lnTo>
                  <a:lnTo>
                    <a:pt x="88" y="50"/>
                  </a:lnTo>
                  <a:lnTo>
                    <a:pt x="82" y="6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66" y="78"/>
                  </a:lnTo>
                  <a:lnTo>
                    <a:pt x="56" y="86"/>
                  </a:lnTo>
                  <a:lnTo>
                    <a:pt x="44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18" y="8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6" y="78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close/>
                  <a:moveTo>
                    <a:pt x="26" y="58"/>
                  </a:moveTo>
                  <a:lnTo>
                    <a:pt x="26" y="58"/>
                  </a:lnTo>
                  <a:lnTo>
                    <a:pt x="26" y="6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4" y="80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44" y="80"/>
                  </a:lnTo>
                  <a:lnTo>
                    <a:pt x="48" y="78"/>
                  </a:lnTo>
                  <a:lnTo>
                    <a:pt x="54" y="72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64" y="5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48" y="10"/>
                  </a:lnTo>
                  <a:lnTo>
                    <a:pt x="44" y="12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28" y="40"/>
                  </a:lnTo>
                  <a:lnTo>
                    <a:pt x="26" y="58"/>
                  </a:lnTo>
                  <a:lnTo>
                    <a:pt x="2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4"/>
            <p:cNvSpPr>
              <a:spLocks/>
            </p:cNvSpPr>
            <p:nvPr/>
          </p:nvSpPr>
          <p:spPr bwMode="auto">
            <a:xfrm>
              <a:off x="2535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4 w 88"/>
                <a:gd name="T3" fmla="*/ 50 h 88"/>
                <a:gd name="T4" fmla="*/ 54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4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4 w 88"/>
                <a:gd name="T23" fmla="*/ 84 h 88"/>
                <a:gd name="T24" fmla="*/ 4 w 88"/>
                <a:gd name="T25" fmla="*/ 84 h 88"/>
                <a:gd name="T26" fmla="*/ 2 w 88"/>
                <a:gd name="T27" fmla="*/ 80 h 88"/>
                <a:gd name="T28" fmla="*/ 0 w 88"/>
                <a:gd name="T29" fmla="*/ 74 h 88"/>
                <a:gd name="T30" fmla="*/ 0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2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4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4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4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5"/>
            <p:cNvSpPr>
              <a:spLocks/>
            </p:cNvSpPr>
            <p:nvPr/>
          </p:nvSpPr>
          <p:spPr bwMode="auto">
            <a:xfrm>
              <a:off x="2637" y="2293"/>
              <a:ext cx="80" cy="88"/>
            </a:xfrm>
            <a:custGeom>
              <a:avLst/>
              <a:gdLst>
                <a:gd name="T0" fmla="*/ 0 w 80"/>
                <a:gd name="T1" fmla="*/ 88 h 88"/>
                <a:gd name="T2" fmla="*/ 12 w 80"/>
                <a:gd name="T3" fmla="*/ 24 h 88"/>
                <a:gd name="T4" fmla="*/ 12 w 80"/>
                <a:gd name="T5" fmla="*/ 24 h 88"/>
                <a:gd name="T6" fmla="*/ 14 w 80"/>
                <a:gd name="T7" fmla="*/ 14 h 88"/>
                <a:gd name="T8" fmla="*/ 14 w 80"/>
                <a:gd name="T9" fmla="*/ 14 h 88"/>
                <a:gd name="T10" fmla="*/ 12 w 80"/>
                <a:gd name="T11" fmla="*/ 12 h 88"/>
                <a:gd name="T12" fmla="*/ 12 w 80"/>
                <a:gd name="T13" fmla="*/ 10 h 88"/>
                <a:gd name="T14" fmla="*/ 4 w 80"/>
                <a:gd name="T15" fmla="*/ 10 h 88"/>
                <a:gd name="T16" fmla="*/ 2 w 80"/>
                <a:gd name="T17" fmla="*/ 10 h 88"/>
                <a:gd name="T18" fmla="*/ 4 w 80"/>
                <a:gd name="T19" fmla="*/ 2 h 88"/>
                <a:gd name="T20" fmla="*/ 40 w 80"/>
                <a:gd name="T21" fmla="*/ 2 h 88"/>
                <a:gd name="T22" fmla="*/ 32 w 80"/>
                <a:gd name="T23" fmla="*/ 38 h 88"/>
                <a:gd name="T24" fmla="*/ 32 w 80"/>
                <a:gd name="T25" fmla="*/ 38 h 88"/>
                <a:gd name="T26" fmla="*/ 42 w 80"/>
                <a:gd name="T27" fmla="*/ 22 h 88"/>
                <a:gd name="T28" fmla="*/ 52 w 80"/>
                <a:gd name="T29" fmla="*/ 10 h 88"/>
                <a:gd name="T30" fmla="*/ 52 w 80"/>
                <a:gd name="T31" fmla="*/ 10 h 88"/>
                <a:gd name="T32" fmla="*/ 64 w 80"/>
                <a:gd name="T33" fmla="*/ 2 h 88"/>
                <a:gd name="T34" fmla="*/ 70 w 80"/>
                <a:gd name="T35" fmla="*/ 0 h 88"/>
                <a:gd name="T36" fmla="*/ 74 w 80"/>
                <a:gd name="T37" fmla="*/ 0 h 88"/>
                <a:gd name="T38" fmla="*/ 74 w 80"/>
                <a:gd name="T39" fmla="*/ 0 h 88"/>
                <a:gd name="T40" fmla="*/ 80 w 80"/>
                <a:gd name="T41" fmla="*/ 2 h 88"/>
                <a:gd name="T42" fmla="*/ 72 w 80"/>
                <a:gd name="T43" fmla="*/ 24 h 88"/>
                <a:gd name="T44" fmla="*/ 72 w 80"/>
                <a:gd name="T45" fmla="*/ 24 h 88"/>
                <a:gd name="T46" fmla="*/ 66 w 80"/>
                <a:gd name="T47" fmla="*/ 20 h 88"/>
                <a:gd name="T48" fmla="*/ 66 w 80"/>
                <a:gd name="T49" fmla="*/ 20 h 88"/>
                <a:gd name="T50" fmla="*/ 58 w 80"/>
                <a:gd name="T51" fmla="*/ 24 h 88"/>
                <a:gd name="T52" fmla="*/ 50 w 80"/>
                <a:gd name="T53" fmla="*/ 30 h 88"/>
                <a:gd name="T54" fmla="*/ 40 w 80"/>
                <a:gd name="T55" fmla="*/ 40 h 88"/>
                <a:gd name="T56" fmla="*/ 30 w 80"/>
                <a:gd name="T57" fmla="*/ 54 h 88"/>
                <a:gd name="T58" fmla="*/ 22 w 80"/>
                <a:gd name="T59" fmla="*/ 88 h 88"/>
                <a:gd name="T60" fmla="*/ 0 w 80"/>
                <a:gd name="T6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8">
                  <a:moveTo>
                    <a:pt x="0" y="88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2"/>
                  </a:lnTo>
                  <a:lnTo>
                    <a:pt x="40" y="2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42" y="2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64" y="2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0" y="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58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4"/>
                  </a:lnTo>
                  <a:lnTo>
                    <a:pt x="2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6"/>
            <p:cNvSpPr>
              <a:spLocks/>
            </p:cNvSpPr>
            <p:nvPr/>
          </p:nvSpPr>
          <p:spPr bwMode="auto">
            <a:xfrm>
              <a:off x="2749" y="2265"/>
              <a:ext cx="110" cy="116"/>
            </a:xfrm>
            <a:custGeom>
              <a:avLst/>
              <a:gdLst>
                <a:gd name="T0" fmla="*/ 50 w 110"/>
                <a:gd name="T1" fmla="*/ 62 h 116"/>
                <a:gd name="T2" fmla="*/ 42 w 110"/>
                <a:gd name="T3" fmla="*/ 94 h 116"/>
                <a:gd name="T4" fmla="*/ 42 w 110"/>
                <a:gd name="T5" fmla="*/ 94 h 116"/>
                <a:gd name="T6" fmla="*/ 42 w 110"/>
                <a:gd name="T7" fmla="*/ 106 h 116"/>
                <a:gd name="T8" fmla="*/ 42 w 110"/>
                <a:gd name="T9" fmla="*/ 106 h 116"/>
                <a:gd name="T10" fmla="*/ 44 w 110"/>
                <a:gd name="T11" fmla="*/ 108 h 116"/>
                <a:gd name="T12" fmla="*/ 44 w 110"/>
                <a:gd name="T13" fmla="*/ 108 h 116"/>
                <a:gd name="T14" fmla="*/ 52 w 110"/>
                <a:gd name="T15" fmla="*/ 110 h 116"/>
                <a:gd name="T16" fmla="*/ 54 w 110"/>
                <a:gd name="T17" fmla="*/ 110 h 116"/>
                <a:gd name="T18" fmla="*/ 52 w 110"/>
                <a:gd name="T19" fmla="*/ 116 h 116"/>
                <a:gd name="T20" fmla="*/ 0 w 110"/>
                <a:gd name="T21" fmla="*/ 116 h 116"/>
                <a:gd name="T22" fmla="*/ 2 w 110"/>
                <a:gd name="T23" fmla="*/ 110 h 116"/>
                <a:gd name="T24" fmla="*/ 4 w 110"/>
                <a:gd name="T25" fmla="*/ 110 h 116"/>
                <a:gd name="T26" fmla="*/ 4 w 110"/>
                <a:gd name="T27" fmla="*/ 110 h 116"/>
                <a:gd name="T28" fmla="*/ 10 w 110"/>
                <a:gd name="T29" fmla="*/ 108 h 116"/>
                <a:gd name="T30" fmla="*/ 14 w 110"/>
                <a:gd name="T31" fmla="*/ 108 h 116"/>
                <a:gd name="T32" fmla="*/ 14 w 110"/>
                <a:gd name="T33" fmla="*/ 108 h 116"/>
                <a:gd name="T34" fmla="*/ 18 w 110"/>
                <a:gd name="T35" fmla="*/ 94 h 116"/>
                <a:gd name="T36" fmla="*/ 32 w 110"/>
                <a:gd name="T37" fmla="*/ 22 h 116"/>
                <a:gd name="T38" fmla="*/ 34 w 110"/>
                <a:gd name="T39" fmla="*/ 12 h 116"/>
                <a:gd name="T40" fmla="*/ 34 w 110"/>
                <a:gd name="T41" fmla="*/ 12 h 116"/>
                <a:gd name="T42" fmla="*/ 34 w 110"/>
                <a:gd name="T43" fmla="*/ 10 h 116"/>
                <a:gd name="T44" fmla="*/ 32 w 110"/>
                <a:gd name="T45" fmla="*/ 8 h 116"/>
                <a:gd name="T46" fmla="*/ 24 w 110"/>
                <a:gd name="T47" fmla="*/ 6 h 116"/>
                <a:gd name="T48" fmla="*/ 22 w 110"/>
                <a:gd name="T49" fmla="*/ 6 h 116"/>
                <a:gd name="T50" fmla="*/ 24 w 110"/>
                <a:gd name="T51" fmla="*/ 0 h 116"/>
                <a:gd name="T52" fmla="*/ 110 w 110"/>
                <a:gd name="T53" fmla="*/ 0 h 116"/>
                <a:gd name="T54" fmla="*/ 106 w 110"/>
                <a:gd name="T55" fmla="*/ 22 h 116"/>
                <a:gd name="T56" fmla="*/ 94 w 110"/>
                <a:gd name="T57" fmla="*/ 22 h 116"/>
                <a:gd name="T58" fmla="*/ 94 w 110"/>
                <a:gd name="T59" fmla="*/ 20 h 116"/>
                <a:gd name="T60" fmla="*/ 94 w 110"/>
                <a:gd name="T61" fmla="*/ 20 h 116"/>
                <a:gd name="T62" fmla="*/ 96 w 110"/>
                <a:gd name="T63" fmla="*/ 12 h 116"/>
                <a:gd name="T64" fmla="*/ 96 w 110"/>
                <a:gd name="T65" fmla="*/ 12 h 116"/>
                <a:gd name="T66" fmla="*/ 96 w 110"/>
                <a:gd name="T67" fmla="*/ 10 h 116"/>
                <a:gd name="T68" fmla="*/ 94 w 110"/>
                <a:gd name="T69" fmla="*/ 8 h 116"/>
                <a:gd name="T70" fmla="*/ 84 w 110"/>
                <a:gd name="T71" fmla="*/ 8 h 116"/>
                <a:gd name="T72" fmla="*/ 60 w 110"/>
                <a:gd name="T73" fmla="*/ 8 h 116"/>
                <a:gd name="T74" fmla="*/ 50 w 110"/>
                <a:gd name="T75" fmla="*/ 54 h 116"/>
                <a:gd name="T76" fmla="*/ 66 w 110"/>
                <a:gd name="T77" fmla="*/ 54 h 116"/>
                <a:gd name="T78" fmla="*/ 66 w 110"/>
                <a:gd name="T79" fmla="*/ 54 h 116"/>
                <a:gd name="T80" fmla="*/ 78 w 110"/>
                <a:gd name="T81" fmla="*/ 54 h 116"/>
                <a:gd name="T82" fmla="*/ 78 w 110"/>
                <a:gd name="T83" fmla="*/ 54 h 116"/>
                <a:gd name="T84" fmla="*/ 80 w 110"/>
                <a:gd name="T85" fmla="*/ 50 h 116"/>
                <a:gd name="T86" fmla="*/ 80 w 110"/>
                <a:gd name="T87" fmla="*/ 50 h 116"/>
                <a:gd name="T88" fmla="*/ 80 w 110"/>
                <a:gd name="T89" fmla="*/ 46 h 116"/>
                <a:gd name="T90" fmla="*/ 82 w 110"/>
                <a:gd name="T91" fmla="*/ 46 h 116"/>
                <a:gd name="T92" fmla="*/ 90 w 110"/>
                <a:gd name="T93" fmla="*/ 46 h 116"/>
                <a:gd name="T94" fmla="*/ 84 w 110"/>
                <a:gd name="T95" fmla="*/ 70 h 116"/>
                <a:gd name="T96" fmla="*/ 76 w 110"/>
                <a:gd name="T97" fmla="*/ 70 h 116"/>
                <a:gd name="T98" fmla="*/ 76 w 110"/>
                <a:gd name="T99" fmla="*/ 70 h 116"/>
                <a:gd name="T100" fmla="*/ 76 w 110"/>
                <a:gd name="T101" fmla="*/ 70 h 116"/>
                <a:gd name="T102" fmla="*/ 76 w 110"/>
                <a:gd name="T103" fmla="*/ 66 h 116"/>
                <a:gd name="T104" fmla="*/ 76 w 110"/>
                <a:gd name="T105" fmla="*/ 66 h 116"/>
                <a:gd name="T106" fmla="*/ 78 w 110"/>
                <a:gd name="T107" fmla="*/ 64 h 116"/>
                <a:gd name="T108" fmla="*/ 78 w 110"/>
                <a:gd name="T109" fmla="*/ 64 h 116"/>
                <a:gd name="T110" fmla="*/ 74 w 110"/>
                <a:gd name="T111" fmla="*/ 62 h 116"/>
                <a:gd name="T112" fmla="*/ 66 w 110"/>
                <a:gd name="T113" fmla="*/ 62 h 116"/>
                <a:gd name="T114" fmla="*/ 50 w 110"/>
                <a:gd name="T115" fmla="*/ 6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" h="116">
                  <a:moveTo>
                    <a:pt x="50" y="62"/>
                  </a:moveTo>
                  <a:lnTo>
                    <a:pt x="42" y="94"/>
                  </a:lnTo>
                  <a:lnTo>
                    <a:pt x="42" y="94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52" y="110"/>
                  </a:lnTo>
                  <a:lnTo>
                    <a:pt x="54" y="110"/>
                  </a:lnTo>
                  <a:lnTo>
                    <a:pt x="52" y="116"/>
                  </a:lnTo>
                  <a:lnTo>
                    <a:pt x="0" y="116"/>
                  </a:lnTo>
                  <a:lnTo>
                    <a:pt x="2" y="110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10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8" y="94"/>
                  </a:lnTo>
                  <a:lnTo>
                    <a:pt x="32" y="2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2" y="8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110" y="0"/>
                  </a:lnTo>
                  <a:lnTo>
                    <a:pt x="106" y="22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0"/>
                  </a:lnTo>
                  <a:lnTo>
                    <a:pt x="94" y="8"/>
                  </a:lnTo>
                  <a:lnTo>
                    <a:pt x="84" y="8"/>
                  </a:lnTo>
                  <a:lnTo>
                    <a:pt x="60" y="8"/>
                  </a:lnTo>
                  <a:lnTo>
                    <a:pt x="50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46"/>
                  </a:lnTo>
                  <a:lnTo>
                    <a:pt x="82" y="46"/>
                  </a:lnTo>
                  <a:lnTo>
                    <a:pt x="90" y="46"/>
                  </a:lnTo>
                  <a:lnTo>
                    <a:pt x="84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4" y="62"/>
                  </a:lnTo>
                  <a:lnTo>
                    <a:pt x="66" y="62"/>
                  </a:lnTo>
                  <a:lnTo>
                    <a:pt x="50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7"/>
            <p:cNvSpPr>
              <a:spLocks/>
            </p:cNvSpPr>
            <p:nvPr/>
          </p:nvSpPr>
          <p:spPr bwMode="auto">
            <a:xfrm>
              <a:off x="2857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4 w 88"/>
                <a:gd name="T3" fmla="*/ 50 h 88"/>
                <a:gd name="T4" fmla="*/ 54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4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4 w 88"/>
                <a:gd name="T23" fmla="*/ 84 h 88"/>
                <a:gd name="T24" fmla="*/ 4 w 88"/>
                <a:gd name="T25" fmla="*/ 84 h 88"/>
                <a:gd name="T26" fmla="*/ 2 w 88"/>
                <a:gd name="T27" fmla="*/ 80 h 88"/>
                <a:gd name="T28" fmla="*/ 0 w 88"/>
                <a:gd name="T29" fmla="*/ 74 h 88"/>
                <a:gd name="T30" fmla="*/ 0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4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4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4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4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4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8"/>
            <p:cNvSpPr>
              <a:spLocks/>
            </p:cNvSpPr>
            <p:nvPr/>
          </p:nvSpPr>
          <p:spPr bwMode="auto">
            <a:xfrm>
              <a:off x="2959" y="2275"/>
              <a:ext cx="58" cy="108"/>
            </a:xfrm>
            <a:custGeom>
              <a:avLst/>
              <a:gdLst>
                <a:gd name="T0" fmla="*/ 56 w 58"/>
                <a:gd name="T1" fmla="*/ 28 h 108"/>
                <a:gd name="T2" fmla="*/ 36 w 58"/>
                <a:gd name="T3" fmla="*/ 28 h 108"/>
                <a:gd name="T4" fmla="*/ 26 w 58"/>
                <a:gd name="T5" fmla="*/ 78 h 108"/>
                <a:gd name="T6" fmla="*/ 26 w 58"/>
                <a:gd name="T7" fmla="*/ 78 h 108"/>
                <a:gd name="T8" fmla="*/ 26 w 58"/>
                <a:gd name="T9" fmla="*/ 90 h 108"/>
                <a:gd name="T10" fmla="*/ 26 w 58"/>
                <a:gd name="T11" fmla="*/ 90 h 108"/>
                <a:gd name="T12" fmla="*/ 26 w 58"/>
                <a:gd name="T13" fmla="*/ 94 h 108"/>
                <a:gd name="T14" fmla="*/ 28 w 58"/>
                <a:gd name="T15" fmla="*/ 96 h 108"/>
                <a:gd name="T16" fmla="*/ 28 w 58"/>
                <a:gd name="T17" fmla="*/ 96 h 108"/>
                <a:gd name="T18" fmla="*/ 30 w 58"/>
                <a:gd name="T19" fmla="*/ 98 h 108"/>
                <a:gd name="T20" fmla="*/ 34 w 58"/>
                <a:gd name="T21" fmla="*/ 98 h 108"/>
                <a:gd name="T22" fmla="*/ 34 w 58"/>
                <a:gd name="T23" fmla="*/ 98 h 108"/>
                <a:gd name="T24" fmla="*/ 42 w 58"/>
                <a:gd name="T25" fmla="*/ 96 h 108"/>
                <a:gd name="T26" fmla="*/ 42 w 58"/>
                <a:gd name="T27" fmla="*/ 106 h 108"/>
                <a:gd name="T28" fmla="*/ 42 w 58"/>
                <a:gd name="T29" fmla="*/ 106 h 108"/>
                <a:gd name="T30" fmla="*/ 32 w 58"/>
                <a:gd name="T31" fmla="*/ 108 h 108"/>
                <a:gd name="T32" fmla="*/ 24 w 58"/>
                <a:gd name="T33" fmla="*/ 108 h 108"/>
                <a:gd name="T34" fmla="*/ 24 w 58"/>
                <a:gd name="T35" fmla="*/ 108 h 108"/>
                <a:gd name="T36" fmla="*/ 14 w 58"/>
                <a:gd name="T37" fmla="*/ 108 h 108"/>
                <a:gd name="T38" fmla="*/ 8 w 58"/>
                <a:gd name="T39" fmla="*/ 104 h 108"/>
                <a:gd name="T40" fmla="*/ 8 w 58"/>
                <a:gd name="T41" fmla="*/ 104 h 108"/>
                <a:gd name="T42" fmla="*/ 2 w 58"/>
                <a:gd name="T43" fmla="*/ 98 h 108"/>
                <a:gd name="T44" fmla="*/ 2 w 58"/>
                <a:gd name="T45" fmla="*/ 90 h 108"/>
                <a:gd name="T46" fmla="*/ 2 w 58"/>
                <a:gd name="T47" fmla="*/ 90 h 108"/>
                <a:gd name="T48" fmla="*/ 2 w 58"/>
                <a:gd name="T49" fmla="*/ 80 h 108"/>
                <a:gd name="T50" fmla="*/ 14 w 58"/>
                <a:gd name="T51" fmla="*/ 28 h 108"/>
                <a:gd name="T52" fmla="*/ 0 w 58"/>
                <a:gd name="T53" fmla="*/ 28 h 108"/>
                <a:gd name="T54" fmla="*/ 2 w 58"/>
                <a:gd name="T55" fmla="*/ 20 h 108"/>
                <a:gd name="T56" fmla="*/ 14 w 58"/>
                <a:gd name="T57" fmla="*/ 20 h 108"/>
                <a:gd name="T58" fmla="*/ 18 w 58"/>
                <a:gd name="T59" fmla="*/ 4 h 108"/>
                <a:gd name="T60" fmla="*/ 42 w 58"/>
                <a:gd name="T61" fmla="*/ 0 h 108"/>
                <a:gd name="T62" fmla="*/ 38 w 58"/>
                <a:gd name="T63" fmla="*/ 20 h 108"/>
                <a:gd name="T64" fmla="*/ 58 w 58"/>
                <a:gd name="T65" fmla="*/ 20 h 108"/>
                <a:gd name="T66" fmla="*/ 56 w 58"/>
                <a:gd name="T67" fmla="*/ 2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" h="108">
                  <a:moveTo>
                    <a:pt x="56" y="28"/>
                  </a:moveTo>
                  <a:lnTo>
                    <a:pt x="36" y="2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4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30" y="98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42" y="9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32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1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2" y="98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2" y="80"/>
                  </a:lnTo>
                  <a:lnTo>
                    <a:pt x="14" y="28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8" y="4"/>
                  </a:lnTo>
                  <a:lnTo>
                    <a:pt x="42" y="0"/>
                  </a:lnTo>
                  <a:lnTo>
                    <a:pt x="38" y="20"/>
                  </a:lnTo>
                  <a:lnTo>
                    <a:pt x="58" y="20"/>
                  </a:lnTo>
                  <a:lnTo>
                    <a:pt x="56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9"/>
            <p:cNvSpPr>
              <a:spLocks/>
            </p:cNvSpPr>
            <p:nvPr/>
          </p:nvSpPr>
          <p:spPr bwMode="auto">
            <a:xfrm>
              <a:off x="3021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4 w 88"/>
                <a:gd name="T3" fmla="*/ 50 h 88"/>
                <a:gd name="T4" fmla="*/ 54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6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6 w 88"/>
                <a:gd name="T23" fmla="*/ 84 h 88"/>
                <a:gd name="T24" fmla="*/ 6 w 88"/>
                <a:gd name="T25" fmla="*/ 84 h 88"/>
                <a:gd name="T26" fmla="*/ 2 w 88"/>
                <a:gd name="T27" fmla="*/ 80 h 88"/>
                <a:gd name="T28" fmla="*/ 2 w 88"/>
                <a:gd name="T29" fmla="*/ 74 h 88"/>
                <a:gd name="T30" fmla="*/ 2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4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4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6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2" y="8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4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4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50"/>
            <p:cNvSpPr>
              <a:spLocks/>
            </p:cNvSpPr>
            <p:nvPr/>
          </p:nvSpPr>
          <p:spPr bwMode="auto">
            <a:xfrm>
              <a:off x="3123" y="2293"/>
              <a:ext cx="82" cy="88"/>
            </a:xfrm>
            <a:custGeom>
              <a:avLst/>
              <a:gdLst>
                <a:gd name="T0" fmla="*/ 0 w 82"/>
                <a:gd name="T1" fmla="*/ 88 h 88"/>
                <a:gd name="T2" fmla="*/ 12 w 82"/>
                <a:gd name="T3" fmla="*/ 24 h 88"/>
                <a:gd name="T4" fmla="*/ 12 w 82"/>
                <a:gd name="T5" fmla="*/ 24 h 88"/>
                <a:gd name="T6" fmla="*/ 14 w 82"/>
                <a:gd name="T7" fmla="*/ 14 h 88"/>
                <a:gd name="T8" fmla="*/ 14 w 82"/>
                <a:gd name="T9" fmla="*/ 14 h 88"/>
                <a:gd name="T10" fmla="*/ 14 w 82"/>
                <a:gd name="T11" fmla="*/ 12 h 88"/>
                <a:gd name="T12" fmla="*/ 12 w 82"/>
                <a:gd name="T13" fmla="*/ 10 h 88"/>
                <a:gd name="T14" fmla="*/ 4 w 82"/>
                <a:gd name="T15" fmla="*/ 10 h 88"/>
                <a:gd name="T16" fmla="*/ 2 w 82"/>
                <a:gd name="T17" fmla="*/ 10 h 88"/>
                <a:gd name="T18" fmla="*/ 4 w 82"/>
                <a:gd name="T19" fmla="*/ 2 h 88"/>
                <a:gd name="T20" fmla="*/ 40 w 82"/>
                <a:gd name="T21" fmla="*/ 2 h 88"/>
                <a:gd name="T22" fmla="*/ 32 w 82"/>
                <a:gd name="T23" fmla="*/ 38 h 88"/>
                <a:gd name="T24" fmla="*/ 32 w 82"/>
                <a:gd name="T25" fmla="*/ 38 h 88"/>
                <a:gd name="T26" fmla="*/ 42 w 82"/>
                <a:gd name="T27" fmla="*/ 22 h 88"/>
                <a:gd name="T28" fmla="*/ 54 w 82"/>
                <a:gd name="T29" fmla="*/ 10 h 88"/>
                <a:gd name="T30" fmla="*/ 54 w 82"/>
                <a:gd name="T31" fmla="*/ 10 h 88"/>
                <a:gd name="T32" fmla="*/ 64 w 82"/>
                <a:gd name="T33" fmla="*/ 2 h 88"/>
                <a:gd name="T34" fmla="*/ 70 w 82"/>
                <a:gd name="T35" fmla="*/ 0 h 88"/>
                <a:gd name="T36" fmla="*/ 76 w 82"/>
                <a:gd name="T37" fmla="*/ 0 h 88"/>
                <a:gd name="T38" fmla="*/ 76 w 82"/>
                <a:gd name="T39" fmla="*/ 0 h 88"/>
                <a:gd name="T40" fmla="*/ 82 w 82"/>
                <a:gd name="T41" fmla="*/ 2 h 88"/>
                <a:gd name="T42" fmla="*/ 72 w 82"/>
                <a:gd name="T43" fmla="*/ 24 h 88"/>
                <a:gd name="T44" fmla="*/ 72 w 82"/>
                <a:gd name="T45" fmla="*/ 24 h 88"/>
                <a:gd name="T46" fmla="*/ 66 w 82"/>
                <a:gd name="T47" fmla="*/ 20 h 88"/>
                <a:gd name="T48" fmla="*/ 66 w 82"/>
                <a:gd name="T49" fmla="*/ 20 h 88"/>
                <a:gd name="T50" fmla="*/ 58 w 82"/>
                <a:gd name="T51" fmla="*/ 24 h 88"/>
                <a:gd name="T52" fmla="*/ 50 w 82"/>
                <a:gd name="T53" fmla="*/ 30 h 88"/>
                <a:gd name="T54" fmla="*/ 40 w 82"/>
                <a:gd name="T55" fmla="*/ 40 h 88"/>
                <a:gd name="T56" fmla="*/ 30 w 82"/>
                <a:gd name="T57" fmla="*/ 54 h 88"/>
                <a:gd name="T58" fmla="*/ 22 w 82"/>
                <a:gd name="T59" fmla="*/ 88 h 88"/>
                <a:gd name="T60" fmla="*/ 0 w 82"/>
                <a:gd name="T6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" h="88">
                  <a:moveTo>
                    <a:pt x="0" y="88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2"/>
                  </a:lnTo>
                  <a:lnTo>
                    <a:pt x="40" y="2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42" y="22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64" y="2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58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4"/>
                  </a:lnTo>
                  <a:lnTo>
                    <a:pt x="2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51"/>
            <p:cNvSpPr>
              <a:spLocks noEditPoints="1"/>
            </p:cNvSpPr>
            <p:nvPr/>
          </p:nvSpPr>
          <p:spPr bwMode="auto">
            <a:xfrm>
              <a:off x="3197" y="2293"/>
              <a:ext cx="80" cy="90"/>
            </a:xfrm>
            <a:custGeom>
              <a:avLst/>
              <a:gdLst>
                <a:gd name="T0" fmla="*/ 76 w 80"/>
                <a:gd name="T1" fmla="*/ 78 h 90"/>
                <a:gd name="T2" fmla="*/ 52 w 80"/>
                <a:gd name="T3" fmla="*/ 88 h 90"/>
                <a:gd name="T4" fmla="*/ 32 w 80"/>
                <a:gd name="T5" fmla="*/ 90 h 90"/>
                <a:gd name="T6" fmla="*/ 18 w 80"/>
                <a:gd name="T7" fmla="*/ 88 h 90"/>
                <a:gd name="T8" fmla="*/ 8 w 80"/>
                <a:gd name="T9" fmla="*/ 82 h 90"/>
                <a:gd name="T10" fmla="*/ 4 w 80"/>
                <a:gd name="T11" fmla="*/ 78 h 90"/>
                <a:gd name="T12" fmla="*/ 0 w 80"/>
                <a:gd name="T13" fmla="*/ 62 h 90"/>
                <a:gd name="T14" fmla="*/ 2 w 80"/>
                <a:gd name="T15" fmla="*/ 50 h 90"/>
                <a:gd name="T16" fmla="*/ 10 w 80"/>
                <a:gd name="T17" fmla="*/ 28 h 90"/>
                <a:gd name="T18" fmla="*/ 18 w 80"/>
                <a:gd name="T19" fmla="*/ 18 h 90"/>
                <a:gd name="T20" fmla="*/ 36 w 80"/>
                <a:gd name="T21" fmla="*/ 4 h 90"/>
                <a:gd name="T22" fmla="*/ 58 w 80"/>
                <a:gd name="T23" fmla="*/ 0 h 90"/>
                <a:gd name="T24" fmla="*/ 66 w 80"/>
                <a:gd name="T25" fmla="*/ 2 h 90"/>
                <a:gd name="T26" fmla="*/ 74 w 80"/>
                <a:gd name="T27" fmla="*/ 4 h 90"/>
                <a:gd name="T28" fmla="*/ 80 w 80"/>
                <a:gd name="T29" fmla="*/ 18 h 90"/>
                <a:gd name="T30" fmla="*/ 78 w 80"/>
                <a:gd name="T31" fmla="*/ 24 h 90"/>
                <a:gd name="T32" fmla="*/ 70 w 80"/>
                <a:gd name="T33" fmla="*/ 38 h 90"/>
                <a:gd name="T34" fmla="*/ 62 w 80"/>
                <a:gd name="T35" fmla="*/ 44 h 90"/>
                <a:gd name="T36" fmla="*/ 46 w 80"/>
                <a:gd name="T37" fmla="*/ 52 h 90"/>
                <a:gd name="T38" fmla="*/ 24 w 80"/>
                <a:gd name="T39" fmla="*/ 54 h 90"/>
                <a:gd name="T40" fmla="*/ 24 w 80"/>
                <a:gd name="T41" fmla="*/ 58 h 90"/>
                <a:gd name="T42" fmla="*/ 26 w 80"/>
                <a:gd name="T43" fmla="*/ 66 h 90"/>
                <a:gd name="T44" fmla="*/ 30 w 80"/>
                <a:gd name="T45" fmla="*/ 74 h 90"/>
                <a:gd name="T46" fmla="*/ 44 w 80"/>
                <a:gd name="T47" fmla="*/ 78 h 90"/>
                <a:gd name="T48" fmla="*/ 50 w 80"/>
                <a:gd name="T49" fmla="*/ 78 h 90"/>
                <a:gd name="T50" fmla="*/ 78 w 80"/>
                <a:gd name="T51" fmla="*/ 68 h 90"/>
                <a:gd name="T52" fmla="*/ 26 w 80"/>
                <a:gd name="T53" fmla="*/ 48 h 90"/>
                <a:gd name="T54" fmla="*/ 38 w 80"/>
                <a:gd name="T55" fmla="*/ 46 h 90"/>
                <a:gd name="T56" fmla="*/ 48 w 80"/>
                <a:gd name="T57" fmla="*/ 40 h 90"/>
                <a:gd name="T58" fmla="*/ 56 w 80"/>
                <a:gd name="T59" fmla="*/ 28 h 90"/>
                <a:gd name="T60" fmla="*/ 58 w 80"/>
                <a:gd name="T61" fmla="*/ 22 h 90"/>
                <a:gd name="T62" fmla="*/ 54 w 80"/>
                <a:gd name="T63" fmla="*/ 12 h 90"/>
                <a:gd name="T64" fmla="*/ 52 w 80"/>
                <a:gd name="T65" fmla="*/ 10 h 90"/>
                <a:gd name="T66" fmla="*/ 48 w 80"/>
                <a:gd name="T67" fmla="*/ 8 h 90"/>
                <a:gd name="T68" fmla="*/ 40 w 80"/>
                <a:gd name="T69" fmla="*/ 12 h 90"/>
                <a:gd name="T70" fmla="*/ 34 w 80"/>
                <a:gd name="T71" fmla="*/ 20 h 90"/>
                <a:gd name="T72" fmla="*/ 26 w 80"/>
                <a:gd name="T73" fmla="*/ 4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" h="90">
                  <a:moveTo>
                    <a:pt x="78" y="68"/>
                  </a:moveTo>
                  <a:lnTo>
                    <a:pt x="76" y="78"/>
                  </a:lnTo>
                  <a:lnTo>
                    <a:pt x="76" y="78"/>
                  </a:lnTo>
                  <a:lnTo>
                    <a:pt x="52" y="88"/>
                  </a:lnTo>
                  <a:lnTo>
                    <a:pt x="42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18" y="88"/>
                  </a:lnTo>
                  <a:lnTo>
                    <a:pt x="14" y="86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4" y="78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6" y="4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6" y="2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8" y="10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0" y="38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54" y="48"/>
                  </a:lnTo>
                  <a:lnTo>
                    <a:pt x="46" y="52"/>
                  </a:lnTo>
                  <a:lnTo>
                    <a:pt x="34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6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50" y="78"/>
                  </a:lnTo>
                  <a:lnTo>
                    <a:pt x="58" y="76"/>
                  </a:lnTo>
                  <a:lnTo>
                    <a:pt x="78" y="68"/>
                  </a:lnTo>
                  <a:lnTo>
                    <a:pt x="78" y="68"/>
                  </a:lnTo>
                  <a:close/>
                  <a:moveTo>
                    <a:pt x="26" y="48"/>
                  </a:moveTo>
                  <a:lnTo>
                    <a:pt x="26" y="48"/>
                  </a:lnTo>
                  <a:lnTo>
                    <a:pt x="38" y="46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6" y="16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10"/>
                  </a:lnTo>
                  <a:lnTo>
                    <a:pt x="40" y="12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28" y="32"/>
                  </a:lnTo>
                  <a:lnTo>
                    <a:pt x="26" y="4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52"/>
            <p:cNvSpPr>
              <a:spLocks/>
            </p:cNvSpPr>
            <p:nvPr/>
          </p:nvSpPr>
          <p:spPr bwMode="auto">
            <a:xfrm>
              <a:off x="3287" y="2357"/>
              <a:ext cx="32" cy="24"/>
            </a:xfrm>
            <a:custGeom>
              <a:avLst/>
              <a:gdLst>
                <a:gd name="T0" fmla="*/ 26 w 32"/>
                <a:gd name="T1" fmla="*/ 24 h 24"/>
                <a:gd name="T2" fmla="*/ 0 w 32"/>
                <a:gd name="T3" fmla="*/ 24 h 24"/>
                <a:gd name="T4" fmla="*/ 6 w 32"/>
                <a:gd name="T5" fmla="*/ 0 h 24"/>
                <a:gd name="T6" fmla="*/ 32 w 32"/>
                <a:gd name="T7" fmla="*/ 0 h 24"/>
                <a:gd name="T8" fmla="*/ 26 w 32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26" y="24"/>
                  </a:moveTo>
                  <a:lnTo>
                    <a:pt x="0" y="24"/>
                  </a:lnTo>
                  <a:lnTo>
                    <a:pt x="6" y="0"/>
                  </a:lnTo>
                  <a:lnTo>
                    <a:pt x="32" y="0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3"/>
            <p:cNvSpPr>
              <a:spLocks/>
            </p:cNvSpPr>
            <p:nvPr/>
          </p:nvSpPr>
          <p:spPr bwMode="auto">
            <a:xfrm>
              <a:off x="4171" y="2357"/>
              <a:ext cx="30" cy="24"/>
            </a:xfrm>
            <a:custGeom>
              <a:avLst/>
              <a:gdLst>
                <a:gd name="T0" fmla="*/ 26 w 30"/>
                <a:gd name="T1" fmla="*/ 24 h 24"/>
                <a:gd name="T2" fmla="*/ 0 w 30"/>
                <a:gd name="T3" fmla="*/ 24 h 24"/>
                <a:gd name="T4" fmla="*/ 6 w 30"/>
                <a:gd name="T5" fmla="*/ 0 h 24"/>
                <a:gd name="T6" fmla="*/ 30 w 30"/>
                <a:gd name="T7" fmla="*/ 0 h 24"/>
                <a:gd name="T8" fmla="*/ 26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26" y="24"/>
                  </a:moveTo>
                  <a:lnTo>
                    <a:pt x="0" y="24"/>
                  </a:lnTo>
                  <a:lnTo>
                    <a:pt x="6" y="0"/>
                  </a:lnTo>
                  <a:lnTo>
                    <a:pt x="30" y="0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54"/>
            <p:cNvSpPr>
              <a:spLocks noEditPoints="1"/>
            </p:cNvSpPr>
            <p:nvPr/>
          </p:nvSpPr>
          <p:spPr bwMode="auto">
            <a:xfrm>
              <a:off x="3367" y="2261"/>
              <a:ext cx="122" cy="124"/>
            </a:xfrm>
            <a:custGeom>
              <a:avLst/>
              <a:gdLst>
                <a:gd name="T0" fmla="*/ 46 w 122"/>
                <a:gd name="T1" fmla="*/ 124 h 124"/>
                <a:gd name="T2" fmla="*/ 26 w 122"/>
                <a:gd name="T3" fmla="*/ 120 h 124"/>
                <a:gd name="T4" fmla="*/ 12 w 122"/>
                <a:gd name="T5" fmla="*/ 112 h 124"/>
                <a:gd name="T6" fmla="*/ 6 w 122"/>
                <a:gd name="T7" fmla="*/ 106 h 124"/>
                <a:gd name="T8" fmla="*/ 0 w 122"/>
                <a:gd name="T9" fmla="*/ 90 h 124"/>
                <a:gd name="T10" fmla="*/ 0 w 122"/>
                <a:gd name="T11" fmla="*/ 80 h 124"/>
                <a:gd name="T12" fmla="*/ 6 w 122"/>
                <a:gd name="T13" fmla="*/ 50 h 124"/>
                <a:gd name="T14" fmla="*/ 22 w 122"/>
                <a:gd name="T15" fmla="*/ 24 h 124"/>
                <a:gd name="T16" fmla="*/ 34 w 122"/>
                <a:gd name="T17" fmla="*/ 14 h 124"/>
                <a:gd name="T18" fmla="*/ 62 w 122"/>
                <a:gd name="T19" fmla="*/ 2 h 124"/>
                <a:gd name="T20" fmla="*/ 76 w 122"/>
                <a:gd name="T21" fmla="*/ 0 h 124"/>
                <a:gd name="T22" fmla="*/ 96 w 122"/>
                <a:gd name="T23" fmla="*/ 4 h 124"/>
                <a:gd name="T24" fmla="*/ 110 w 122"/>
                <a:gd name="T25" fmla="*/ 12 h 124"/>
                <a:gd name="T26" fmla="*/ 116 w 122"/>
                <a:gd name="T27" fmla="*/ 18 h 124"/>
                <a:gd name="T28" fmla="*/ 122 w 122"/>
                <a:gd name="T29" fmla="*/ 34 h 124"/>
                <a:gd name="T30" fmla="*/ 122 w 122"/>
                <a:gd name="T31" fmla="*/ 44 h 124"/>
                <a:gd name="T32" fmla="*/ 118 w 122"/>
                <a:gd name="T33" fmla="*/ 74 h 124"/>
                <a:gd name="T34" fmla="*/ 100 w 122"/>
                <a:gd name="T35" fmla="*/ 100 h 124"/>
                <a:gd name="T36" fmla="*/ 88 w 122"/>
                <a:gd name="T37" fmla="*/ 110 h 124"/>
                <a:gd name="T38" fmla="*/ 60 w 122"/>
                <a:gd name="T39" fmla="*/ 122 h 124"/>
                <a:gd name="T40" fmla="*/ 46 w 122"/>
                <a:gd name="T41" fmla="*/ 124 h 124"/>
                <a:gd name="T42" fmla="*/ 50 w 122"/>
                <a:gd name="T43" fmla="*/ 116 h 124"/>
                <a:gd name="T44" fmla="*/ 68 w 122"/>
                <a:gd name="T45" fmla="*/ 110 h 124"/>
                <a:gd name="T46" fmla="*/ 84 w 122"/>
                <a:gd name="T47" fmla="*/ 94 h 124"/>
                <a:gd name="T48" fmla="*/ 90 w 122"/>
                <a:gd name="T49" fmla="*/ 84 h 124"/>
                <a:gd name="T50" fmla="*/ 96 w 122"/>
                <a:gd name="T51" fmla="*/ 58 h 124"/>
                <a:gd name="T52" fmla="*/ 98 w 122"/>
                <a:gd name="T53" fmla="*/ 44 h 124"/>
                <a:gd name="T54" fmla="*/ 90 w 122"/>
                <a:gd name="T55" fmla="*/ 18 h 124"/>
                <a:gd name="T56" fmla="*/ 88 w 122"/>
                <a:gd name="T57" fmla="*/ 14 h 124"/>
                <a:gd name="T58" fmla="*/ 78 w 122"/>
                <a:gd name="T59" fmla="*/ 10 h 124"/>
                <a:gd name="T60" fmla="*/ 72 w 122"/>
                <a:gd name="T61" fmla="*/ 8 h 124"/>
                <a:gd name="T62" fmla="*/ 54 w 122"/>
                <a:gd name="T63" fmla="*/ 14 h 124"/>
                <a:gd name="T64" fmla="*/ 40 w 122"/>
                <a:gd name="T65" fmla="*/ 30 h 124"/>
                <a:gd name="T66" fmla="*/ 34 w 122"/>
                <a:gd name="T67" fmla="*/ 42 h 124"/>
                <a:gd name="T68" fmla="*/ 26 w 122"/>
                <a:gd name="T69" fmla="*/ 68 h 124"/>
                <a:gd name="T70" fmla="*/ 26 w 122"/>
                <a:gd name="T71" fmla="*/ 82 h 124"/>
                <a:gd name="T72" fmla="*/ 32 w 122"/>
                <a:gd name="T73" fmla="*/ 108 h 124"/>
                <a:gd name="T74" fmla="*/ 36 w 122"/>
                <a:gd name="T75" fmla="*/ 112 h 124"/>
                <a:gd name="T76" fmla="*/ 50 w 122"/>
                <a:gd name="T77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124">
                  <a:moveTo>
                    <a:pt x="46" y="124"/>
                  </a:moveTo>
                  <a:lnTo>
                    <a:pt x="46" y="124"/>
                  </a:lnTo>
                  <a:lnTo>
                    <a:pt x="36" y="124"/>
                  </a:lnTo>
                  <a:lnTo>
                    <a:pt x="26" y="120"/>
                  </a:lnTo>
                  <a:lnTo>
                    <a:pt x="18" y="118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6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6" y="50"/>
                  </a:lnTo>
                  <a:lnTo>
                    <a:pt x="12" y="36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6" y="2"/>
                  </a:lnTo>
                  <a:lnTo>
                    <a:pt x="96" y="4"/>
                  </a:lnTo>
                  <a:lnTo>
                    <a:pt x="104" y="8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6" y="18"/>
                  </a:lnTo>
                  <a:lnTo>
                    <a:pt x="120" y="26"/>
                  </a:lnTo>
                  <a:lnTo>
                    <a:pt x="122" y="34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2" y="60"/>
                  </a:lnTo>
                  <a:lnTo>
                    <a:pt x="118" y="74"/>
                  </a:lnTo>
                  <a:lnTo>
                    <a:pt x="110" y="88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88" y="110"/>
                  </a:lnTo>
                  <a:lnTo>
                    <a:pt x="74" y="118"/>
                  </a:lnTo>
                  <a:lnTo>
                    <a:pt x="60" y="122"/>
                  </a:lnTo>
                  <a:lnTo>
                    <a:pt x="46" y="124"/>
                  </a:lnTo>
                  <a:lnTo>
                    <a:pt x="46" y="124"/>
                  </a:lnTo>
                  <a:close/>
                  <a:moveTo>
                    <a:pt x="50" y="116"/>
                  </a:moveTo>
                  <a:lnTo>
                    <a:pt x="50" y="116"/>
                  </a:lnTo>
                  <a:lnTo>
                    <a:pt x="60" y="114"/>
                  </a:lnTo>
                  <a:lnTo>
                    <a:pt x="68" y="110"/>
                  </a:lnTo>
                  <a:lnTo>
                    <a:pt x="76" y="104"/>
                  </a:lnTo>
                  <a:lnTo>
                    <a:pt x="84" y="94"/>
                  </a:lnTo>
                  <a:lnTo>
                    <a:pt x="84" y="94"/>
                  </a:lnTo>
                  <a:lnTo>
                    <a:pt x="90" y="84"/>
                  </a:lnTo>
                  <a:lnTo>
                    <a:pt x="94" y="72"/>
                  </a:lnTo>
                  <a:lnTo>
                    <a:pt x="96" y="58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6" y="28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8" y="14"/>
                  </a:lnTo>
                  <a:lnTo>
                    <a:pt x="84" y="10"/>
                  </a:lnTo>
                  <a:lnTo>
                    <a:pt x="78" y="10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64" y="10"/>
                  </a:lnTo>
                  <a:lnTo>
                    <a:pt x="54" y="14"/>
                  </a:lnTo>
                  <a:lnTo>
                    <a:pt x="46" y="2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4" y="42"/>
                  </a:lnTo>
                  <a:lnTo>
                    <a:pt x="28" y="54"/>
                  </a:lnTo>
                  <a:lnTo>
                    <a:pt x="26" y="68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8" y="96"/>
                  </a:lnTo>
                  <a:lnTo>
                    <a:pt x="32" y="108"/>
                  </a:lnTo>
                  <a:lnTo>
                    <a:pt x="32" y="108"/>
                  </a:lnTo>
                  <a:lnTo>
                    <a:pt x="36" y="112"/>
                  </a:lnTo>
                  <a:lnTo>
                    <a:pt x="40" y="114"/>
                  </a:lnTo>
                  <a:lnTo>
                    <a:pt x="50" y="116"/>
                  </a:lnTo>
                  <a:lnTo>
                    <a:pt x="50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5"/>
            <p:cNvSpPr>
              <a:spLocks/>
            </p:cNvSpPr>
            <p:nvPr/>
          </p:nvSpPr>
          <p:spPr bwMode="auto">
            <a:xfrm>
              <a:off x="3501" y="2295"/>
              <a:ext cx="86" cy="88"/>
            </a:xfrm>
            <a:custGeom>
              <a:avLst/>
              <a:gdLst>
                <a:gd name="T0" fmla="*/ 46 w 86"/>
                <a:gd name="T1" fmla="*/ 86 h 88"/>
                <a:gd name="T2" fmla="*/ 54 w 86"/>
                <a:gd name="T3" fmla="*/ 50 h 88"/>
                <a:gd name="T4" fmla="*/ 54 w 86"/>
                <a:gd name="T5" fmla="*/ 50 h 88"/>
                <a:gd name="T6" fmla="*/ 44 w 86"/>
                <a:gd name="T7" fmla="*/ 66 h 88"/>
                <a:gd name="T8" fmla="*/ 34 w 86"/>
                <a:gd name="T9" fmla="*/ 78 h 88"/>
                <a:gd name="T10" fmla="*/ 34 w 86"/>
                <a:gd name="T11" fmla="*/ 78 h 88"/>
                <a:gd name="T12" fmla="*/ 24 w 86"/>
                <a:gd name="T13" fmla="*/ 86 h 88"/>
                <a:gd name="T14" fmla="*/ 18 w 86"/>
                <a:gd name="T15" fmla="*/ 88 h 88"/>
                <a:gd name="T16" fmla="*/ 14 w 86"/>
                <a:gd name="T17" fmla="*/ 88 h 88"/>
                <a:gd name="T18" fmla="*/ 14 w 86"/>
                <a:gd name="T19" fmla="*/ 88 h 88"/>
                <a:gd name="T20" fmla="*/ 8 w 86"/>
                <a:gd name="T21" fmla="*/ 88 h 88"/>
                <a:gd name="T22" fmla="*/ 4 w 86"/>
                <a:gd name="T23" fmla="*/ 84 h 88"/>
                <a:gd name="T24" fmla="*/ 4 w 86"/>
                <a:gd name="T25" fmla="*/ 84 h 88"/>
                <a:gd name="T26" fmla="*/ 0 w 86"/>
                <a:gd name="T27" fmla="*/ 80 h 88"/>
                <a:gd name="T28" fmla="*/ 0 w 86"/>
                <a:gd name="T29" fmla="*/ 74 h 88"/>
                <a:gd name="T30" fmla="*/ 0 w 86"/>
                <a:gd name="T31" fmla="*/ 74 h 88"/>
                <a:gd name="T32" fmla="*/ 0 w 86"/>
                <a:gd name="T33" fmla="*/ 62 h 88"/>
                <a:gd name="T34" fmla="*/ 8 w 86"/>
                <a:gd name="T35" fmla="*/ 22 h 88"/>
                <a:gd name="T36" fmla="*/ 10 w 86"/>
                <a:gd name="T37" fmla="*/ 12 h 88"/>
                <a:gd name="T38" fmla="*/ 10 w 86"/>
                <a:gd name="T39" fmla="*/ 12 h 88"/>
                <a:gd name="T40" fmla="*/ 10 w 86"/>
                <a:gd name="T41" fmla="*/ 10 h 88"/>
                <a:gd name="T42" fmla="*/ 8 w 86"/>
                <a:gd name="T43" fmla="*/ 8 h 88"/>
                <a:gd name="T44" fmla="*/ 0 w 86"/>
                <a:gd name="T45" fmla="*/ 8 h 88"/>
                <a:gd name="T46" fmla="*/ 0 w 86"/>
                <a:gd name="T47" fmla="*/ 8 h 88"/>
                <a:gd name="T48" fmla="*/ 0 w 86"/>
                <a:gd name="T49" fmla="*/ 0 h 88"/>
                <a:gd name="T50" fmla="*/ 36 w 86"/>
                <a:gd name="T51" fmla="*/ 0 h 88"/>
                <a:gd name="T52" fmla="*/ 24 w 86"/>
                <a:gd name="T53" fmla="*/ 62 h 88"/>
                <a:gd name="T54" fmla="*/ 24 w 86"/>
                <a:gd name="T55" fmla="*/ 62 h 88"/>
                <a:gd name="T56" fmla="*/ 24 w 86"/>
                <a:gd name="T57" fmla="*/ 68 h 88"/>
                <a:gd name="T58" fmla="*/ 24 w 86"/>
                <a:gd name="T59" fmla="*/ 68 h 88"/>
                <a:gd name="T60" fmla="*/ 24 w 86"/>
                <a:gd name="T61" fmla="*/ 70 h 88"/>
                <a:gd name="T62" fmla="*/ 26 w 86"/>
                <a:gd name="T63" fmla="*/ 72 h 88"/>
                <a:gd name="T64" fmla="*/ 26 w 86"/>
                <a:gd name="T65" fmla="*/ 72 h 88"/>
                <a:gd name="T66" fmla="*/ 32 w 86"/>
                <a:gd name="T67" fmla="*/ 70 h 88"/>
                <a:gd name="T68" fmla="*/ 38 w 86"/>
                <a:gd name="T69" fmla="*/ 62 h 88"/>
                <a:gd name="T70" fmla="*/ 56 w 86"/>
                <a:gd name="T71" fmla="*/ 34 h 88"/>
                <a:gd name="T72" fmla="*/ 64 w 86"/>
                <a:gd name="T73" fmla="*/ 0 h 88"/>
                <a:gd name="T74" fmla="*/ 86 w 86"/>
                <a:gd name="T75" fmla="*/ 0 h 88"/>
                <a:gd name="T76" fmla="*/ 74 w 86"/>
                <a:gd name="T77" fmla="*/ 62 h 88"/>
                <a:gd name="T78" fmla="*/ 74 w 86"/>
                <a:gd name="T79" fmla="*/ 62 h 88"/>
                <a:gd name="T80" fmla="*/ 72 w 86"/>
                <a:gd name="T81" fmla="*/ 74 h 88"/>
                <a:gd name="T82" fmla="*/ 72 w 86"/>
                <a:gd name="T83" fmla="*/ 74 h 88"/>
                <a:gd name="T84" fmla="*/ 74 w 86"/>
                <a:gd name="T85" fmla="*/ 76 h 88"/>
                <a:gd name="T86" fmla="*/ 74 w 86"/>
                <a:gd name="T87" fmla="*/ 78 h 88"/>
                <a:gd name="T88" fmla="*/ 82 w 86"/>
                <a:gd name="T89" fmla="*/ 80 h 88"/>
                <a:gd name="T90" fmla="*/ 84 w 86"/>
                <a:gd name="T91" fmla="*/ 80 h 88"/>
                <a:gd name="T92" fmla="*/ 82 w 86"/>
                <a:gd name="T93" fmla="*/ 86 h 88"/>
                <a:gd name="T94" fmla="*/ 46 w 86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" h="88">
                  <a:moveTo>
                    <a:pt x="46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4" y="66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24" y="86"/>
                  </a:lnTo>
                  <a:lnTo>
                    <a:pt x="18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8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8" y="2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32" y="70"/>
                  </a:lnTo>
                  <a:lnTo>
                    <a:pt x="38" y="62"/>
                  </a:lnTo>
                  <a:lnTo>
                    <a:pt x="56" y="34"/>
                  </a:lnTo>
                  <a:lnTo>
                    <a:pt x="64" y="0"/>
                  </a:lnTo>
                  <a:lnTo>
                    <a:pt x="86" y="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4" y="76"/>
                  </a:lnTo>
                  <a:lnTo>
                    <a:pt x="74" y="78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2" y="86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6"/>
            <p:cNvSpPr>
              <a:spLocks/>
            </p:cNvSpPr>
            <p:nvPr/>
          </p:nvSpPr>
          <p:spPr bwMode="auto">
            <a:xfrm>
              <a:off x="3601" y="2293"/>
              <a:ext cx="82" cy="88"/>
            </a:xfrm>
            <a:custGeom>
              <a:avLst/>
              <a:gdLst>
                <a:gd name="T0" fmla="*/ 0 w 82"/>
                <a:gd name="T1" fmla="*/ 88 h 88"/>
                <a:gd name="T2" fmla="*/ 12 w 82"/>
                <a:gd name="T3" fmla="*/ 24 h 88"/>
                <a:gd name="T4" fmla="*/ 12 w 82"/>
                <a:gd name="T5" fmla="*/ 24 h 88"/>
                <a:gd name="T6" fmla="*/ 14 w 82"/>
                <a:gd name="T7" fmla="*/ 14 h 88"/>
                <a:gd name="T8" fmla="*/ 14 w 82"/>
                <a:gd name="T9" fmla="*/ 14 h 88"/>
                <a:gd name="T10" fmla="*/ 14 w 82"/>
                <a:gd name="T11" fmla="*/ 12 h 88"/>
                <a:gd name="T12" fmla="*/ 12 w 82"/>
                <a:gd name="T13" fmla="*/ 10 h 88"/>
                <a:gd name="T14" fmla="*/ 4 w 82"/>
                <a:gd name="T15" fmla="*/ 10 h 88"/>
                <a:gd name="T16" fmla="*/ 2 w 82"/>
                <a:gd name="T17" fmla="*/ 10 h 88"/>
                <a:gd name="T18" fmla="*/ 4 w 82"/>
                <a:gd name="T19" fmla="*/ 2 h 88"/>
                <a:gd name="T20" fmla="*/ 40 w 82"/>
                <a:gd name="T21" fmla="*/ 2 h 88"/>
                <a:gd name="T22" fmla="*/ 34 w 82"/>
                <a:gd name="T23" fmla="*/ 38 h 88"/>
                <a:gd name="T24" fmla="*/ 34 w 82"/>
                <a:gd name="T25" fmla="*/ 38 h 88"/>
                <a:gd name="T26" fmla="*/ 42 w 82"/>
                <a:gd name="T27" fmla="*/ 22 h 88"/>
                <a:gd name="T28" fmla="*/ 54 w 82"/>
                <a:gd name="T29" fmla="*/ 10 h 88"/>
                <a:gd name="T30" fmla="*/ 54 w 82"/>
                <a:gd name="T31" fmla="*/ 10 h 88"/>
                <a:gd name="T32" fmla="*/ 64 w 82"/>
                <a:gd name="T33" fmla="*/ 2 h 88"/>
                <a:gd name="T34" fmla="*/ 70 w 82"/>
                <a:gd name="T35" fmla="*/ 0 h 88"/>
                <a:gd name="T36" fmla="*/ 76 w 82"/>
                <a:gd name="T37" fmla="*/ 0 h 88"/>
                <a:gd name="T38" fmla="*/ 76 w 82"/>
                <a:gd name="T39" fmla="*/ 0 h 88"/>
                <a:gd name="T40" fmla="*/ 82 w 82"/>
                <a:gd name="T41" fmla="*/ 2 h 88"/>
                <a:gd name="T42" fmla="*/ 74 w 82"/>
                <a:gd name="T43" fmla="*/ 24 h 88"/>
                <a:gd name="T44" fmla="*/ 74 w 82"/>
                <a:gd name="T45" fmla="*/ 24 h 88"/>
                <a:gd name="T46" fmla="*/ 66 w 82"/>
                <a:gd name="T47" fmla="*/ 20 h 88"/>
                <a:gd name="T48" fmla="*/ 66 w 82"/>
                <a:gd name="T49" fmla="*/ 20 h 88"/>
                <a:gd name="T50" fmla="*/ 58 w 82"/>
                <a:gd name="T51" fmla="*/ 24 h 88"/>
                <a:gd name="T52" fmla="*/ 50 w 82"/>
                <a:gd name="T53" fmla="*/ 30 h 88"/>
                <a:gd name="T54" fmla="*/ 40 w 82"/>
                <a:gd name="T55" fmla="*/ 40 h 88"/>
                <a:gd name="T56" fmla="*/ 30 w 82"/>
                <a:gd name="T57" fmla="*/ 54 h 88"/>
                <a:gd name="T58" fmla="*/ 24 w 82"/>
                <a:gd name="T59" fmla="*/ 88 h 88"/>
                <a:gd name="T60" fmla="*/ 0 w 82"/>
                <a:gd name="T6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" h="88">
                  <a:moveTo>
                    <a:pt x="0" y="88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2"/>
                  </a:lnTo>
                  <a:lnTo>
                    <a:pt x="40" y="2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42" y="22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64" y="2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58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4"/>
                  </a:lnTo>
                  <a:lnTo>
                    <a:pt x="24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7"/>
            <p:cNvSpPr>
              <a:spLocks/>
            </p:cNvSpPr>
            <p:nvPr/>
          </p:nvSpPr>
          <p:spPr bwMode="auto">
            <a:xfrm>
              <a:off x="3715" y="2265"/>
              <a:ext cx="108" cy="116"/>
            </a:xfrm>
            <a:custGeom>
              <a:avLst/>
              <a:gdLst>
                <a:gd name="T0" fmla="*/ 48 w 108"/>
                <a:gd name="T1" fmla="*/ 62 h 116"/>
                <a:gd name="T2" fmla="*/ 42 w 108"/>
                <a:gd name="T3" fmla="*/ 94 h 116"/>
                <a:gd name="T4" fmla="*/ 42 w 108"/>
                <a:gd name="T5" fmla="*/ 94 h 116"/>
                <a:gd name="T6" fmla="*/ 40 w 108"/>
                <a:gd name="T7" fmla="*/ 106 h 116"/>
                <a:gd name="T8" fmla="*/ 40 w 108"/>
                <a:gd name="T9" fmla="*/ 106 h 116"/>
                <a:gd name="T10" fmla="*/ 42 w 108"/>
                <a:gd name="T11" fmla="*/ 108 h 116"/>
                <a:gd name="T12" fmla="*/ 42 w 108"/>
                <a:gd name="T13" fmla="*/ 108 h 116"/>
                <a:gd name="T14" fmla="*/ 52 w 108"/>
                <a:gd name="T15" fmla="*/ 110 h 116"/>
                <a:gd name="T16" fmla="*/ 52 w 108"/>
                <a:gd name="T17" fmla="*/ 110 h 116"/>
                <a:gd name="T18" fmla="*/ 52 w 108"/>
                <a:gd name="T19" fmla="*/ 116 h 116"/>
                <a:gd name="T20" fmla="*/ 0 w 108"/>
                <a:gd name="T21" fmla="*/ 116 h 116"/>
                <a:gd name="T22" fmla="*/ 0 w 108"/>
                <a:gd name="T23" fmla="*/ 110 h 116"/>
                <a:gd name="T24" fmla="*/ 2 w 108"/>
                <a:gd name="T25" fmla="*/ 110 h 116"/>
                <a:gd name="T26" fmla="*/ 2 w 108"/>
                <a:gd name="T27" fmla="*/ 110 h 116"/>
                <a:gd name="T28" fmla="*/ 10 w 108"/>
                <a:gd name="T29" fmla="*/ 108 h 116"/>
                <a:gd name="T30" fmla="*/ 12 w 108"/>
                <a:gd name="T31" fmla="*/ 108 h 116"/>
                <a:gd name="T32" fmla="*/ 12 w 108"/>
                <a:gd name="T33" fmla="*/ 108 h 116"/>
                <a:gd name="T34" fmla="*/ 16 w 108"/>
                <a:gd name="T35" fmla="*/ 94 h 116"/>
                <a:gd name="T36" fmla="*/ 32 w 108"/>
                <a:gd name="T37" fmla="*/ 22 h 116"/>
                <a:gd name="T38" fmla="*/ 32 w 108"/>
                <a:gd name="T39" fmla="*/ 12 h 116"/>
                <a:gd name="T40" fmla="*/ 32 w 108"/>
                <a:gd name="T41" fmla="*/ 12 h 116"/>
                <a:gd name="T42" fmla="*/ 32 w 108"/>
                <a:gd name="T43" fmla="*/ 10 h 116"/>
                <a:gd name="T44" fmla="*/ 30 w 108"/>
                <a:gd name="T45" fmla="*/ 8 h 116"/>
                <a:gd name="T46" fmla="*/ 22 w 108"/>
                <a:gd name="T47" fmla="*/ 6 h 116"/>
                <a:gd name="T48" fmla="*/ 22 w 108"/>
                <a:gd name="T49" fmla="*/ 6 h 116"/>
                <a:gd name="T50" fmla="*/ 24 w 108"/>
                <a:gd name="T51" fmla="*/ 0 h 116"/>
                <a:gd name="T52" fmla="*/ 108 w 108"/>
                <a:gd name="T53" fmla="*/ 0 h 116"/>
                <a:gd name="T54" fmla="*/ 104 w 108"/>
                <a:gd name="T55" fmla="*/ 22 h 116"/>
                <a:gd name="T56" fmla="*/ 92 w 108"/>
                <a:gd name="T57" fmla="*/ 22 h 116"/>
                <a:gd name="T58" fmla="*/ 92 w 108"/>
                <a:gd name="T59" fmla="*/ 20 h 116"/>
                <a:gd name="T60" fmla="*/ 92 w 108"/>
                <a:gd name="T61" fmla="*/ 20 h 116"/>
                <a:gd name="T62" fmla="*/ 94 w 108"/>
                <a:gd name="T63" fmla="*/ 12 h 116"/>
                <a:gd name="T64" fmla="*/ 94 w 108"/>
                <a:gd name="T65" fmla="*/ 12 h 116"/>
                <a:gd name="T66" fmla="*/ 94 w 108"/>
                <a:gd name="T67" fmla="*/ 10 h 116"/>
                <a:gd name="T68" fmla="*/ 92 w 108"/>
                <a:gd name="T69" fmla="*/ 8 h 116"/>
                <a:gd name="T70" fmla="*/ 84 w 108"/>
                <a:gd name="T71" fmla="*/ 8 h 116"/>
                <a:gd name="T72" fmla="*/ 58 w 108"/>
                <a:gd name="T73" fmla="*/ 8 h 116"/>
                <a:gd name="T74" fmla="*/ 50 w 108"/>
                <a:gd name="T75" fmla="*/ 54 h 116"/>
                <a:gd name="T76" fmla="*/ 66 w 108"/>
                <a:gd name="T77" fmla="*/ 54 h 116"/>
                <a:gd name="T78" fmla="*/ 66 w 108"/>
                <a:gd name="T79" fmla="*/ 54 h 116"/>
                <a:gd name="T80" fmla="*/ 76 w 108"/>
                <a:gd name="T81" fmla="*/ 54 h 116"/>
                <a:gd name="T82" fmla="*/ 76 w 108"/>
                <a:gd name="T83" fmla="*/ 54 h 116"/>
                <a:gd name="T84" fmla="*/ 78 w 108"/>
                <a:gd name="T85" fmla="*/ 50 h 116"/>
                <a:gd name="T86" fmla="*/ 78 w 108"/>
                <a:gd name="T87" fmla="*/ 50 h 116"/>
                <a:gd name="T88" fmla="*/ 80 w 108"/>
                <a:gd name="T89" fmla="*/ 46 h 116"/>
                <a:gd name="T90" fmla="*/ 80 w 108"/>
                <a:gd name="T91" fmla="*/ 46 h 116"/>
                <a:gd name="T92" fmla="*/ 88 w 108"/>
                <a:gd name="T93" fmla="*/ 46 h 116"/>
                <a:gd name="T94" fmla="*/ 84 w 108"/>
                <a:gd name="T95" fmla="*/ 70 h 116"/>
                <a:gd name="T96" fmla="*/ 74 w 108"/>
                <a:gd name="T97" fmla="*/ 70 h 116"/>
                <a:gd name="T98" fmla="*/ 76 w 108"/>
                <a:gd name="T99" fmla="*/ 70 h 116"/>
                <a:gd name="T100" fmla="*/ 76 w 108"/>
                <a:gd name="T101" fmla="*/ 70 h 116"/>
                <a:gd name="T102" fmla="*/ 76 w 108"/>
                <a:gd name="T103" fmla="*/ 66 h 116"/>
                <a:gd name="T104" fmla="*/ 76 w 108"/>
                <a:gd name="T105" fmla="*/ 66 h 116"/>
                <a:gd name="T106" fmla="*/ 76 w 108"/>
                <a:gd name="T107" fmla="*/ 64 h 116"/>
                <a:gd name="T108" fmla="*/ 76 w 108"/>
                <a:gd name="T109" fmla="*/ 64 h 116"/>
                <a:gd name="T110" fmla="*/ 72 w 108"/>
                <a:gd name="T111" fmla="*/ 62 h 116"/>
                <a:gd name="T112" fmla="*/ 64 w 108"/>
                <a:gd name="T113" fmla="*/ 62 h 116"/>
                <a:gd name="T114" fmla="*/ 48 w 108"/>
                <a:gd name="T115" fmla="*/ 6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8" h="116">
                  <a:moveTo>
                    <a:pt x="48" y="62"/>
                  </a:moveTo>
                  <a:lnTo>
                    <a:pt x="42" y="94"/>
                  </a:lnTo>
                  <a:lnTo>
                    <a:pt x="42" y="94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2" y="116"/>
                  </a:lnTo>
                  <a:lnTo>
                    <a:pt x="0" y="116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10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6" y="94"/>
                  </a:lnTo>
                  <a:lnTo>
                    <a:pt x="32" y="2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0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108" y="0"/>
                  </a:lnTo>
                  <a:lnTo>
                    <a:pt x="104" y="22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0"/>
                  </a:lnTo>
                  <a:lnTo>
                    <a:pt x="92" y="8"/>
                  </a:lnTo>
                  <a:lnTo>
                    <a:pt x="84" y="8"/>
                  </a:lnTo>
                  <a:lnTo>
                    <a:pt x="58" y="8"/>
                  </a:lnTo>
                  <a:lnTo>
                    <a:pt x="50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8" y="46"/>
                  </a:lnTo>
                  <a:lnTo>
                    <a:pt x="84" y="70"/>
                  </a:lnTo>
                  <a:lnTo>
                    <a:pt x="74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2"/>
                  </a:lnTo>
                  <a:lnTo>
                    <a:pt x="64" y="62"/>
                  </a:lnTo>
                  <a:lnTo>
                    <a:pt x="4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8"/>
            <p:cNvSpPr>
              <a:spLocks noEditPoints="1"/>
            </p:cNvSpPr>
            <p:nvPr/>
          </p:nvSpPr>
          <p:spPr bwMode="auto">
            <a:xfrm>
              <a:off x="3815" y="2293"/>
              <a:ext cx="90" cy="90"/>
            </a:xfrm>
            <a:custGeom>
              <a:avLst/>
              <a:gdLst>
                <a:gd name="T0" fmla="*/ 0 w 90"/>
                <a:gd name="T1" fmla="*/ 62 h 90"/>
                <a:gd name="T2" fmla="*/ 4 w 90"/>
                <a:gd name="T3" fmla="*/ 40 h 90"/>
                <a:gd name="T4" fmla="*/ 16 w 90"/>
                <a:gd name="T5" fmla="*/ 18 h 90"/>
                <a:gd name="T6" fmla="*/ 26 w 90"/>
                <a:gd name="T7" fmla="*/ 10 h 90"/>
                <a:gd name="T8" fmla="*/ 46 w 90"/>
                <a:gd name="T9" fmla="*/ 0 h 90"/>
                <a:gd name="T10" fmla="*/ 58 w 90"/>
                <a:gd name="T11" fmla="*/ 0 h 90"/>
                <a:gd name="T12" fmla="*/ 76 w 90"/>
                <a:gd name="T13" fmla="*/ 4 h 90"/>
                <a:gd name="T14" fmla="*/ 82 w 90"/>
                <a:gd name="T15" fmla="*/ 8 h 90"/>
                <a:gd name="T16" fmla="*/ 88 w 90"/>
                <a:gd name="T17" fmla="*/ 18 h 90"/>
                <a:gd name="T18" fmla="*/ 90 w 90"/>
                <a:gd name="T19" fmla="*/ 30 h 90"/>
                <a:gd name="T20" fmla="*/ 86 w 90"/>
                <a:gd name="T21" fmla="*/ 50 h 90"/>
                <a:gd name="T22" fmla="*/ 74 w 90"/>
                <a:gd name="T23" fmla="*/ 70 h 90"/>
                <a:gd name="T24" fmla="*/ 66 w 90"/>
                <a:gd name="T25" fmla="*/ 78 h 90"/>
                <a:gd name="T26" fmla="*/ 44 w 90"/>
                <a:gd name="T27" fmla="*/ 90 h 90"/>
                <a:gd name="T28" fmla="*/ 30 w 90"/>
                <a:gd name="T29" fmla="*/ 90 h 90"/>
                <a:gd name="T30" fmla="*/ 8 w 90"/>
                <a:gd name="T31" fmla="*/ 84 h 90"/>
                <a:gd name="T32" fmla="*/ 4 w 90"/>
                <a:gd name="T33" fmla="*/ 78 h 90"/>
                <a:gd name="T34" fmla="*/ 0 w 90"/>
                <a:gd name="T35" fmla="*/ 62 h 90"/>
                <a:gd name="T36" fmla="*/ 24 w 90"/>
                <a:gd name="T37" fmla="*/ 58 h 90"/>
                <a:gd name="T38" fmla="*/ 26 w 90"/>
                <a:gd name="T39" fmla="*/ 68 h 90"/>
                <a:gd name="T40" fmla="*/ 28 w 90"/>
                <a:gd name="T41" fmla="*/ 76 h 90"/>
                <a:gd name="T42" fmla="*/ 38 w 90"/>
                <a:gd name="T43" fmla="*/ 82 h 90"/>
                <a:gd name="T44" fmla="*/ 44 w 90"/>
                <a:gd name="T45" fmla="*/ 80 h 90"/>
                <a:gd name="T46" fmla="*/ 52 w 90"/>
                <a:gd name="T47" fmla="*/ 72 h 90"/>
                <a:gd name="T48" fmla="*/ 58 w 90"/>
                <a:gd name="T49" fmla="*/ 66 h 90"/>
                <a:gd name="T50" fmla="*/ 66 w 90"/>
                <a:gd name="T51" fmla="*/ 32 h 90"/>
                <a:gd name="T52" fmla="*/ 64 w 90"/>
                <a:gd name="T53" fmla="*/ 22 h 90"/>
                <a:gd name="T54" fmla="*/ 62 w 90"/>
                <a:gd name="T55" fmla="*/ 14 h 90"/>
                <a:gd name="T56" fmla="*/ 52 w 90"/>
                <a:gd name="T57" fmla="*/ 8 h 90"/>
                <a:gd name="T58" fmla="*/ 48 w 90"/>
                <a:gd name="T59" fmla="*/ 10 h 90"/>
                <a:gd name="T60" fmla="*/ 38 w 90"/>
                <a:gd name="T61" fmla="*/ 18 h 90"/>
                <a:gd name="T62" fmla="*/ 34 w 90"/>
                <a:gd name="T63" fmla="*/ 24 h 90"/>
                <a:gd name="T64" fmla="*/ 24 w 90"/>
                <a:gd name="T65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0">
                  <a:moveTo>
                    <a:pt x="0" y="62"/>
                  </a:moveTo>
                  <a:lnTo>
                    <a:pt x="0" y="62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6" y="10"/>
                  </a:lnTo>
                  <a:lnTo>
                    <a:pt x="36" y="4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2" y="2"/>
                  </a:lnTo>
                  <a:lnTo>
                    <a:pt x="76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6" y="12"/>
                  </a:lnTo>
                  <a:lnTo>
                    <a:pt x="88" y="18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40"/>
                  </a:lnTo>
                  <a:lnTo>
                    <a:pt x="86" y="50"/>
                  </a:lnTo>
                  <a:lnTo>
                    <a:pt x="82" y="6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66" y="78"/>
                  </a:lnTo>
                  <a:lnTo>
                    <a:pt x="54" y="86"/>
                  </a:lnTo>
                  <a:lnTo>
                    <a:pt x="44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18" y="8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78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close/>
                  <a:moveTo>
                    <a:pt x="24" y="58"/>
                  </a:moveTo>
                  <a:lnTo>
                    <a:pt x="24" y="58"/>
                  </a:lnTo>
                  <a:lnTo>
                    <a:pt x="26" y="6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2" y="80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44" y="80"/>
                  </a:lnTo>
                  <a:lnTo>
                    <a:pt x="48" y="78"/>
                  </a:lnTo>
                  <a:lnTo>
                    <a:pt x="52" y="72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64" y="5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4" y="22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58" y="10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10"/>
                  </a:lnTo>
                  <a:lnTo>
                    <a:pt x="42" y="12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26" y="40"/>
                  </a:lnTo>
                  <a:lnTo>
                    <a:pt x="24" y="58"/>
                  </a:lnTo>
                  <a:lnTo>
                    <a:pt x="24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9"/>
            <p:cNvSpPr>
              <a:spLocks/>
            </p:cNvSpPr>
            <p:nvPr/>
          </p:nvSpPr>
          <p:spPr bwMode="auto">
            <a:xfrm>
              <a:off x="3911" y="2293"/>
              <a:ext cx="82" cy="90"/>
            </a:xfrm>
            <a:custGeom>
              <a:avLst/>
              <a:gdLst>
                <a:gd name="T0" fmla="*/ 70 w 82"/>
                <a:gd name="T1" fmla="*/ 82 h 90"/>
                <a:gd name="T2" fmla="*/ 70 w 82"/>
                <a:gd name="T3" fmla="*/ 82 h 90"/>
                <a:gd name="T4" fmla="*/ 50 w 82"/>
                <a:gd name="T5" fmla="*/ 88 h 90"/>
                <a:gd name="T6" fmla="*/ 32 w 82"/>
                <a:gd name="T7" fmla="*/ 90 h 90"/>
                <a:gd name="T8" fmla="*/ 32 w 82"/>
                <a:gd name="T9" fmla="*/ 90 h 90"/>
                <a:gd name="T10" fmla="*/ 20 w 82"/>
                <a:gd name="T11" fmla="*/ 88 h 90"/>
                <a:gd name="T12" fmla="*/ 14 w 82"/>
                <a:gd name="T13" fmla="*/ 86 h 90"/>
                <a:gd name="T14" fmla="*/ 10 w 82"/>
                <a:gd name="T15" fmla="*/ 82 h 90"/>
                <a:gd name="T16" fmla="*/ 10 w 82"/>
                <a:gd name="T17" fmla="*/ 82 h 90"/>
                <a:gd name="T18" fmla="*/ 6 w 82"/>
                <a:gd name="T19" fmla="*/ 78 h 90"/>
                <a:gd name="T20" fmla="*/ 2 w 82"/>
                <a:gd name="T21" fmla="*/ 74 h 90"/>
                <a:gd name="T22" fmla="*/ 2 w 82"/>
                <a:gd name="T23" fmla="*/ 68 h 90"/>
                <a:gd name="T24" fmla="*/ 0 w 82"/>
                <a:gd name="T25" fmla="*/ 62 h 90"/>
                <a:gd name="T26" fmla="*/ 0 w 82"/>
                <a:gd name="T27" fmla="*/ 62 h 90"/>
                <a:gd name="T28" fmla="*/ 2 w 82"/>
                <a:gd name="T29" fmla="*/ 50 h 90"/>
                <a:gd name="T30" fmla="*/ 4 w 82"/>
                <a:gd name="T31" fmla="*/ 38 h 90"/>
                <a:gd name="T32" fmla="*/ 10 w 82"/>
                <a:gd name="T33" fmla="*/ 28 h 90"/>
                <a:gd name="T34" fmla="*/ 18 w 82"/>
                <a:gd name="T35" fmla="*/ 18 h 90"/>
                <a:gd name="T36" fmla="*/ 18 w 82"/>
                <a:gd name="T37" fmla="*/ 18 h 90"/>
                <a:gd name="T38" fmla="*/ 28 w 82"/>
                <a:gd name="T39" fmla="*/ 10 h 90"/>
                <a:gd name="T40" fmla="*/ 38 w 82"/>
                <a:gd name="T41" fmla="*/ 4 h 90"/>
                <a:gd name="T42" fmla="*/ 48 w 82"/>
                <a:gd name="T43" fmla="*/ 0 h 90"/>
                <a:gd name="T44" fmla="*/ 60 w 82"/>
                <a:gd name="T45" fmla="*/ 0 h 90"/>
                <a:gd name="T46" fmla="*/ 60 w 82"/>
                <a:gd name="T47" fmla="*/ 0 h 90"/>
                <a:gd name="T48" fmla="*/ 72 w 82"/>
                <a:gd name="T49" fmla="*/ 0 h 90"/>
                <a:gd name="T50" fmla="*/ 72 w 82"/>
                <a:gd name="T51" fmla="*/ 0 h 90"/>
                <a:gd name="T52" fmla="*/ 82 w 82"/>
                <a:gd name="T53" fmla="*/ 4 h 90"/>
                <a:gd name="T54" fmla="*/ 78 w 82"/>
                <a:gd name="T55" fmla="*/ 28 h 90"/>
                <a:gd name="T56" fmla="*/ 68 w 82"/>
                <a:gd name="T57" fmla="*/ 28 h 90"/>
                <a:gd name="T58" fmla="*/ 68 w 82"/>
                <a:gd name="T59" fmla="*/ 26 h 90"/>
                <a:gd name="T60" fmla="*/ 68 w 82"/>
                <a:gd name="T61" fmla="*/ 26 h 90"/>
                <a:gd name="T62" fmla="*/ 68 w 82"/>
                <a:gd name="T63" fmla="*/ 16 h 90"/>
                <a:gd name="T64" fmla="*/ 68 w 82"/>
                <a:gd name="T65" fmla="*/ 16 h 90"/>
                <a:gd name="T66" fmla="*/ 68 w 82"/>
                <a:gd name="T67" fmla="*/ 12 h 90"/>
                <a:gd name="T68" fmla="*/ 64 w 82"/>
                <a:gd name="T69" fmla="*/ 10 h 90"/>
                <a:gd name="T70" fmla="*/ 64 w 82"/>
                <a:gd name="T71" fmla="*/ 10 h 90"/>
                <a:gd name="T72" fmla="*/ 60 w 82"/>
                <a:gd name="T73" fmla="*/ 8 h 90"/>
                <a:gd name="T74" fmla="*/ 56 w 82"/>
                <a:gd name="T75" fmla="*/ 8 h 90"/>
                <a:gd name="T76" fmla="*/ 56 w 82"/>
                <a:gd name="T77" fmla="*/ 8 h 90"/>
                <a:gd name="T78" fmla="*/ 50 w 82"/>
                <a:gd name="T79" fmla="*/ 8 h 90"/>
                <a:gd name="T80" fmla="*/ 44 w 82"/>
                <a:gd name="T81" fmla="*/ 10 h 90"/>
                <a:gd name="T82" fmla="*/ 40 w 82"/>
                <a:gd name="T83" fmla="*/ 16 h 90"/>
                <a:gd name="T84" fmla="*/ 34 w 82"/>
                <a:gd name="T85" fmla="*/ 22 h 90"/>
                <a:gd name="T86" fmla="*/ 34 w 82"/>
                <a:gd name="T87" fmla="*/ 22 h 90"/>
                <a:gd name="T88" fmla="*/ 30 w 82"/>
                <a:gd name="T89" fmla="*/ 30 h 90"/>
                <a:gd name="T90" fmla="*/ 28 w 82"/>
                <a:gd name="T91" fmla="*/ 40 h 90"/>
                <a:gd name="T92" fmla="*/ 26 w 82"/>
                <a:gd name="T93" fmla="*/ 48 h 90"/>
                <a:gd name="T94" fmla="*/ 26 w 82"/>
                <a:gd name="T95" fmla="*/ 58 h 90"/>
                <a:gd name="T96" fmla="*/ 26 w 82"/>
                <a:gd name="T97" fmla="*/ 58 h 90"/>
                <a:gd name="T98" fmla="*/ 26 w 82"/>
                <a:gd name="T99" fmla="*/ 68 h 90"/>
                <a:gd name="T100" fmla="*/ 30 w 82"/>
                <a:gd name="T101" fmla="*/ 74 h 90"/>
                <a:gd name="T102" fmla="*/ 30 w 82"/>
                <a:gd name="T103" fmla="*/ 74 h 90"/>
                <a:gd name="T104" fmla="*/ 36 w 82"/>
                <a:gd name="T105" fmla="*/ 78 h 90"/>
                <a:gd name="T106" fmla="*/ 46 w 82"/>
                <a:gd name="T107" fmla="*/ 80 h 90"/>
                <a:gd name="T108" fmla="*/ 46 w 82"/>
                <a:gd name="T109" fmla="*/ 80 h 90"/>
                <a:gd name="T110" fmla="*/ 58 w 82"/>
                <a:gd name="T111" fmla="*/ 78 h 90"/>
                <a:gd name="T112" fmla="*/ 72 w 82"/>
                <a:gd name="T113" fmla="*/ 74 h 90"/>
                <a:gd name="T114" fmla="*/ 70 w 82"/>
                <a:gd name="T115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" h="90">
                  <a:moveTo>
                    <a:pt x="70" y="82"/>
                  </a:moveTo>
                  <a:lnTo>
                    <a:pt x="70" y="82"/>
                  </a:lnTo>
                  <a:lnTo>
                    <a:pt x="50" y="88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20" y="88"/>
                  </a:lnTo>
                  <a:lnTo>
                    <a:pt x="14" y="86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6" y="78"/>
                  </a:lnTo>
                  <a:lnTo>
                    <a:pt x="2" y="74"/>
                  </a:lnTo>
                  <a:lnTo>
                    <a:pt x="2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2" y="4"/>
                  </a:lnTo>
                  <a:lnTo>
                    <a:pt x="78" y="28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0" y="8"/>
                  </a:lnTo>
                  <a:lnTo>
                    <a:pt x="44" y="10"/>
                  </a:lnTo>
                  <a:lnTo>
                    <a:pt x="40" y="1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30"/>
                  </a:lnTo>
                  <a:lnTo>
                    <a:pt x="28" y="40"/>
                  </a:lnTo>
                  <a:lnTo>
                    <a:pt x="26" y="4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68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6" y="78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58" y="78"/>
                  </a:lnTo>
                  <a:lnTo>
                    <a:pt x="72" y="74"/>
                  </a:lnTo>
                  <a:lnTo>
                    <a:pt x="7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60"/>
            <p:cNvSpPr>
              <a:spLocks/>
            </p:cNvSpPr>
            <p:nvPr/>
          </p:nvSpPr>
          <p:spPr bwMode="auto">
            <a:xfrm>
              <a:off x="3999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6 w 88"/>
                <a:gd name="T3" fmla="*/ 50 h 88"/>
                <a:gd name="T4" fmla="*/ 56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6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6 w 88"/>
                <a:gd name="T23" fmla="*/ 84 h 88"/>
                <a:gd name="T24" fmla="*/ 6 w 88"/>
                <a:gd name="T25" fmla="*/ 84 h 88"/>
                <a:gd name="T26" fmla="*/ 2 w 88"/>
                <a:gd name="T27" fmla="*/ 80 h 88"/>
                <a:gd name="T28" fmla="*/ 2 w 88"/>
                <a:gd name="T29" fmla="*/ 74 h 88"/>
                <a:gd name="T30" fmla="*/ 2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4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6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6" y="50"/>
                  </a:lnTo>
                  <a:lnTo>
                    <a:pt x="56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6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2" y="8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4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61"/>
            <p:cNvSpPr>
              <a:spLocks/>
            </p:cNvSpPr>
            <p:nvPr/>
          </p:nvSpPr>
          <p:spPr bwMode="auto">
            <a:xfrm>
              <a:off x="4095" y="2293"/>
              <a:ext cx="76" cy="90"/>
            </a:xfrm>
            <a:custGeom>
              <a:avLst/>
              <a:gdLst>
                <a:gd name="T0" fmla="*/ 4 w 76"/>
                <a:gd name="T1" fmla="*/ 64 h 90"/>
                <a:gd name="T2" fmla="*/ 14 w 76"/>
                <a:gd name="T3" fmla="*/ 66 h 90"/>
                <a:gd name="T4" fmla="*/ 12 w 76"/>
                <a:gd name="T5" fmla="*/ 74 h 90"/>
                <a:gd name="T6" fmla="*/ 14 w 76"/>
                <a:gd name="T7" fmla="*/ 78 h 90"/>
                <a:gd name="T8" fmla="*/ 18 w 76"/>
                <a:gd name="T9" fmla="*/ 80 h 90"/>
                <a:gd name="T10" fmla="*/ 30 w 76"/>
                <a:gd name="T11" fmla="*/ 84 h 90"/>
                <a:gd name="T12" fmla="*/ 36 w 76"/>
                <a:gd name="T13" fmla="*/ 82 h 90"/>
                <a:gd name="T14" fmla="*/ 40 w 76"/>
                <a:gd name="T15" fmla="*/ 80 h 90"/>
                <a:gd name="T16" fmla="*/ 44 w 76"/>
                <a:gd name="T17" fmla="*/ 70 h 90"/>
                <a:gd name="T18" fmla="*/ 42 w 76"/>
                <a:gd name="T19" fmla="*/ 62 h 90"/>
                <a:gd name="T20" fmla="*/ 30 w 76"/>
                <a:gd name="T21" fmla="*/ 50 h 90"/>
                <a:gd name="T22" fmla="*/ 20 w 76"/>
                <a:gd name="T23" fmla="*/ 36 h 90"/>
                <a:gd name="T24" fmla="*/ 16 w 76"/>
                <a:gd name="T25" fmla="*/ 24 h 90"/>
                <a:gd name="T26" fmla="*/ 16 w 76"/>
                <a:gd name="T27" fmla="*/ 20 h 90"/>
                <a:gd name="T28" fmla="*/ 22 w 76"/>
                <a:gd name="T29" fmla="*/ 10 h 90"/>
                <a:gd name="T30" fmla="*/ 26 w 76"/>
                <a:gd name="T31" fmla="*/ 6 h 90"/>
                <a:gd name="T32" fmla="*/ 52 w 76"/>
                <a:gd name="T33" fmla="*/ 0 h 90"/>
                <a:gd name="T34" fmla="*/ 64 w 76"/>
                <a:gd name="T35" fmla="*/ 0 h 90"/>
                <a:gd name="T36" fmla="*/ 72 w 76"/>
                <a:gd name="T37" fmla="*/ 24 h 90"/>
                <a:gd name="T38" fmla="*/ 62 w 76"/>
                <a:gd name="T39" fmla="*/ 22 h 90"/>
                <a:gd name="T40" fmla="*/ 64 w 76"/>
                <a:gd name="T41" fmla="*/ 14 h 90"/>
                <a:gd name="T42" fmla="*/ 60 w 76"/>
                <a:gd name="T43" fmla="*/ 8 h 90"/>
                <a:gd name="T44" fmla="*/ 52 w 76"/>
                <a:gd name="T45" fmla="*/ 6 h 90"/>
                <a:gd name="T46" fmla="*/ 40 w 76"/>
                <a:gd name="T47" fmla="*/ 10 h 90"/>
                <a:gd name="T48" fmla="*/ 38 w 76"/>
                <a:gd name="T49" fmla="*/ 14 h 90"/>
                <a:gd name="T50" fmla="*/ 36 w 76"/>
                <a:gd name="T51" fmla="*/ 20 h 90"/>
                <a:gd name="T52" fmla="*/ 46 w 76"/>
                <a:gd name="T53" fmla="*/ 34 h 90"/>
                <a:gd name="T54" fmla="*/ 52 w 76"/>
                <a:gd name="T55" fmla="*/ 40 h 90"/>
                <a:gd name="T56" fmla="*/ 66 w 76"/>
                <a:gd name="T57" fmla="*/ 58 h 90"/>
                <a:gd name="T58" fmla="*/ 66 w 76"/>
                <a:gd name="T59" fmla="*/ 64 h 90"/>
                <a:gd name="T60" fmla="*/ 64 w 76"/>
                <a:gd name="T61" fmla="*/ 74 h 90"/>
                <a:gd name="T62" fmla="*/ 56 w 76"/>
                <a:gd name="T63" fmla="*/ 84 h 90"/>
                <a:gd name="T64" fmla="*/ 46 w 76"/>
                <a:gd name="T65" fmla="*/ 90 h 90"/>
                <a:gd name="T66" fmla="*/ 30 w 76"/>
                <a:gd name="T67" fmla="*/ 90 h 90"/>
                <a:gd name="T68" fmla="*/ 0 w 76"/>
                <a:gd name="T69" fmla="*/ 8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90">
                  <a:moveTo>
                    <a:pt x="0" y="86"/>
                  </a:moveTo>
                  <a:lnTo>
                    <a:pt x="4" y="64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4" y="78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22" y="82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6" y="82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2" y="62"/>
                  </a:lnTo>
                  <a:lnTo>
                    <a:pt x="38" y="56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0" y="36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8" y="14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76" y="4"/>
                  </a:lnTo>
                  <a:lnTo>
                    <a:pt x="72" y="24"/>
                  </a:lnTo>
                  <a:lnTo>
                    <a:pt x="62" y="24"/>
                  </a:lnTo>
                  <a:lnTo>
                    <a:pt x="62" y="2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8" y="1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6"/>
                  </a:lnTo>
                  <a:lnTo>
                    <a:pt x="46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62" y="52"/>
                  </a:lnTo>
                  <a:lnTo>
                    <a:pt x="66" y="58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70"/>
                  </a:lnTo>
                  <a:lnTo>
                    <a:pt x="64" y="74"/>
                  </a:lnTo>
                  <a:lnTo>
                    <a:pt x="60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46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16" y="90"/>
                  </a:lnTo>
                  <a:lnTo>
                    <a:pt x="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8"/>
          <p:cNvSpPr/>
          <p:nvPr/>
        </p:nvSpPr>
        <p:spPr>
          <a:xfrm>
            <a:off x="0" y="4670425"/>
            <a:ext cx="9144000" cy="1498600"/>
          </a:xfrm>
          <a:custGeom>
            <a:avLst/>
            <a:gdLst/>
            <a:ahLst/>
            <a:cxnLst/>
            <a:rect l="l" t="t" r="r" b="b"/>
            <a:pathLst>
              <a:path w="12192000" h="1498600">
                <a:moveTo>
                  <a:pt x="0" y="1498600"/>
                </a:moveTo>
                <a:lnTo>
                  <a:pt x="12192000" y="1498600"/>
                </a:lnTo>
                <a:lnTo>
                  <a:pt x="12192000" y="0"/>
                </a:lnTo>
                <a:lnTo>
                  <a:pt x="0" y="0"/>
                </a:lnTo>
                <a:lnTo>
                  <a:pt x="0" y="149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8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6304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5539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2C1E-DE05-4A1E-8006-B77BA9A7ABB1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C1FD-5413-403C-9D90-145047E8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3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D00A2C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38172" y="1216152"/>
            <a:ext cx="8267144" cy="4487732"/>
          </a:xfrm>
        </p:spPr>
        <p:txBody>
          <a:bodyPr lIns="0"/>
          <a:lstStyle>
            <a:lvl1pPr marL="342900" indent="-34290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28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4780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29" name="Holder 6"/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426362" y="1169987"/>
            <a:ext cx="8278954" cy="451061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D0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D00A2C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685800" y="1371599"/>
            <a:ext cx="7754659" cy="4176539"/>
          </a:xfrm>
        </p:spPr>
        <p:txBody>
          <a:bodyPr lIns="0"/>
          <a:lstStyle>
            <a:lvl1pPr marL="342900" indent="-34290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15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28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3256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5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26363" y="1216152"/>
            <a:ext cx="3939718" cy="4487732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36843" y="1216152"/>
            <a:ext cx="3939718" cy="4487732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8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679038" y="1169987"/>
            <a:ext cx="4069438" cy="451061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D0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6362" y="1169987"/>
            <a:ext cx="4069438" cy="451061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D0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2"/>
          </p:nvPr>
        </p:nvSpPr>
        <p:spPr>
          <a:xfrm>
            <a:off x="609600" y="1312858"/>
            <a:ext cx="3733800" cy="4235281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3"/>
          </p:nvPr>
        </p:nvSpPr>
        <p:spPr>
          <a:xfrm>
            <a:off x="4876800" y="1295395"/>
            <a:ext cx="3733800" cy="4252744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442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D00A2C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28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925447" y="1219200"/>
            <a:ext cx="18153" cy="449800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>
            <a:off x="3171403" y="1219200"/>
            <a:ext cx="4502" cy="449800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8674990" y="1219200"/>
            <a:ext cx="0" cy="449800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6363" y="1219200"/>
            <a:ext cx="0" cy="449800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Content Placeholder 8"/>
          <p:cNvSpPr>
            <a:spLocks noGrp="1"/>
          </p:cNvSpPr>
          <p:nvPr>
            <p:ph sz="quarter" idx="12"/>
          </p:nvPr>
        </p:nvSpPr>
        <p:spPr>
          <a:xfrm>
            <a:off x="556082" y="1216152"/>
            <a:ext cx="2483763" cy="4487732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6" name="Content Placeholder 8"/>
          <p:cNvSpPr>
            <a:spLocks noGrp="1"/>
          </p:cNvSpPr>
          <p:nvPr>
            <p:ph sz="quarter" idx="13"/>
          </p:nvPr>
        </p:nvSpPr>
        <p:spPr>
          <a:xfrm>
            <a:off x="3321115" y="1229469"/>
            <a:ext cx="2483763" cy="4487732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Content Placeholder 8"/>
          <p:cNvSpPr>
            <a:spLocks noGrp="1"/>
          </p:cNvSpPr>
          <p:nvPr>
            <p:ph sz="quarter" idx="14"/>
          </p:nvPr>
        </p:nvSpPr>
        <p:spPr>
          <a:xfrm>
            <a:off x="6086148" y="1216152"/>
            <a:ext cx="2483763" cy="4487732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16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5542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2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219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80" y="2895631"/>
            <a:ext cx="7943827" cy="707886"/>
          </a:xfrm>
        </p:spPr>
        <p:txBody>
          <a:bodyPr/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2494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80" y="5240427"/>
            <a:ext cx="7943827" cy="707886"/>
          </a:xfrm>
        </p:spPr>
        <p:txBody>
          <a:bodyPr/>
          <a:lstStyle>
            <a:lvl1pPr algn="l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5542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6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1973" y="381030"/>
            <a:ext cx="8392822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D00A2C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27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6304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k object 16"/>
          <p:cNvSpPr/>
          <p:nvPr userDrawn="1"/>
        </p:nvSpPr>
        <p:spPr>
          <a:xfrm>
            <a:off x="0" y="6197310"/>
            <a:ext cx="9144000" cy="688975"/>
          </a:xfrm>
          <a:custGeom>
            <a:avLst/>
            <a:gdLst/>
            <a:ahLst/>
            <a:cxnLst/>
            <a:rect l="l" t="t" r="r" b="b"/>
            <a:pathLst>
              <a:path w="12192000" h="688975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rgbClr val="D00A2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8358964" y="5791200"/>
            <a:ext cx="480236" cy="838230"/>
            <a:chOff x="3709987" y="1414463"/>
            <a:chExt cx="523875" cy="914400"/>
          </a:xfrm>
        </p:grpSpPr>
        <p:sp>
          <p:nvSpPr>
            <p:cNvPr id="9" name="Freeform 45"/>
            <p:cNvSpPr>
              <a:spLocks/>
            </p:cNvSpPr>
            <p:nvPr/>
          </p:nvSpPr>
          <p:spPr bwMode="auto">
            <a:xfrm>
              <a:off x="3709987" y="1414463"/>
              <a:ext cx="523875" cy="914400"/>
            </a:xfrm>
            <a:custGeom>
              <a:avLst/>
              <a:gdLst>
                <a:gd name="T0" fmla="*/ 330 w 330"/>
                <a:gd name="T1" fmla="*/ 54 h 576"/>
                <a:gd name="T2" fmla="*/ 164 w 330"/>
                <a:gd name="T3" fmla="*/ 0 h 576"/>
                <a:gd name="T4" fmla="*/ 0 w 330"/>
                <a:gd name="T5" fmla="*/ 54 h 576"/>
                <a:gd name="T6" fmla="*/ 0 w 330"/>
                <a:gd name="T7" fmla="*/ 522 h 576"/>
                <a:gd name="T8" fmla="*/ 164 w 330"/>
                <a:gd name="T9" fmla="*/ 576 h 576"/>
                <a:gd name="T10" fmla="*/ 330 w 330"/>
                <a:gd name="T11" fmla="*/ 522 h 576"/>
                <a:gd name="T12" fmla="*/ 330 w 330"/>
                <a:gd name="T13" fmla="*/ 54 h 576"/>
                <a:gd name="T14" fmla="*/ 330 w 330"/>
                <a:gd name="T15" fmla="*/ 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76">
                  <a:moveTo>
                    <a:pt x="330" y="54"/>
                  </a:moveTo>
                  <a:lnTo>
                    <a:pt x="164" y="0"/>
                  </a:lnTo>
                  <a:lnTo>
                    <a:pt x="0" y="54"/>
                  </a:lnTo>
                  <a:lnTo>
                    <a:pt x="0" y="522"/>
                  </a:lnTo>
                  <a:lnTo>
                    <a:pt x="164" y="576"/>
                  </a:lnTo>
                  <a:lnTo>
                    <a:pt x="330" y="522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6"/>
            <p:cNvSpPr>
              <a:spLocks/>
            </p:cNvSpPr>
            <p:nvPr/>
          </p:nvSpPr>
          <p:spPr bwMode="auto">
            <a:xfrm>
              <a:off x="3729037" y="1979613"/>
              <a:ext cx="485775" cy="330200"/>
            </a:xfrm>
            <a:custGeom>
              <a:avLst/>
              <a:gdLst>
                <a:gd name="T0" fmla="*/ 0 w 306"/>
                <a:gd name="T1" fmla="*/ 158 h 208"/>
                <a:gd name="T2" fmla="*/ 152 w 306"/>
                <a:gd name="T3" fmla="*/ 208 h 208"/>
                <a:gd name="T4" fmla="*/ 306 w 306"/>
                <a:gd name="T5" fmla="*/ 158 h 208"/>
                <a:gd name="T6" fmla="*/ 306 w 306"/>
                <a:gd name="T7" fmla="*/ 0 h 208"/>
                <a:gd name="T8" fmla="*/ 306 w 306"/>
                <a:gd name="T9" fmla="*/ 0 h 208"/>
                <a:gd name="T10" fmla="*/ 270 w 306"/>
                <a:gd name="T11" fmla="*/ 14 h 208"/>
                <a:gd name="T12" fmla="*/ 232 w 306"/>
                <a:gd name="T13" fmla="*/ 24 h 208"/>
                <a:gd name="T14" fmla="*/ 194 w 306"/>
                <a:gd name="T15" fmla="*/ 34 h 208"/>
                <a:gd name="T16" fmla="*/ 156 w 306"/>
                <a:gd name="T17" fmla="*/ 44 h 208"/>
                <a:gd name="T18" fmla="*/ 118 w 306"/>
                <a:gd name="T19" fmla="*/ 50 h 208"/>
                <a:gd name="T20" fmla="*/ 78 w 306"/>
                <a:gd name="T21" fmla="*/ 56 h 208"/>
                <a:gd name="T22" fmla="*/ 40 w 306"/>
                <a:gd name="T23" fmla="*/ 62 h 208"/>
                <a:gd name="T24" fmla="*/ 0 w 306"/>
                <a:gd name="T25" fmla="*/ 64 h 208"/>
                <a:gd name="T26" fmla="*/ 0 w 306"/>
                <a:gd name="T27" fmla="*/ 158 h 208"/>
                <a:gd name="T28" fmla="*/ 0 w 306"/>
                <a:gd name="T29" fmla="*/ 15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6" h="208">
                  <a:moveTo>
                    <a:pt x="0" y="158"/>
                  </a:moveTo>
                  <a:lnTo>
                    <a:pt x="152" y="208"/>
                  </a:lnTo>
                  <a:lnTo>
                    <a:pt x="306" y="158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70" y="14"/>
                  </a:lnTo>
                  <a:lnTo>
                    <a:pt x="232" y="24"/>
                  </a:lnTo>
                  <a:lnTo>
                    <a:pt x="194" y="34"/>
                  </a:lnTo>
                  <a:lnTo>
                    <a:pt x="156" y="44"/>
                  </a:lnTo>
                  <a:lnTo>
                    <a:pt x="118" y="50"/>
                  </a:lnTo>
                  <a:lnTo>
                    <a:pt x="78" y="56"/>
                  </a:lnTo>
                  <a:lnTo>
                    <a:pt x="40" y="62"/>
                  </a:lnTo>
                  <a:lnTo>
                    <a:pt x="0" y="64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CF0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7"/>
            <p:cNvSpPr>
              <a:spLocks/>
            </p:cNvSpPr>
            <p:nvPr/>
          </p:nvSpPr>
          <p:spPr bwMode="auto">
            <a:xfrm>
              <a:off x="3729037" y="1433513"/>
              <a:ext cx="485775" cy="625475"/>
            </a:xfrm>
            <a:custGeom>
              <a:avLst/>
              <a:gdLst>
                <a:gd name="T0" fmla="*/ 252 w 306"/>
                <a:gd name="T1" fmla="*/ 332 h 394"/>
                <a:gd name="T2" fmla="*/ 252 w 306"/>
                <a:gd name="T3" fmla="*/ 332 h 394"/>
                <a:gd name="T4" fmla="*/ 280 w 306"/>
                <a:gd name="T5" fmla="*/ 320 h 394"/>
                <a:gd name="T6" fmla="*/ 306 w 306"/>
                <a:gd name="T7" fmla="*/ 308 h 394"/>
                <a:gd name="T8" fmla="*/ 306 w 306"/>
                <a:gd name="T9" fmla="*/ 52 h 394"/>
                <a:gd name="T10" fmla="*/ 152 w 306"/>
                <a:gd name="T11" fmla="*/ 0 h 394"/>
                <a:gd name="T12" fmla="*/ 152 w 306"/>
                <a:gd name="T13" fmla="*/ 0 h 394"/>
                <a:gd name="T14" fmla="*/ 0 w 306"/>
                <a:gd name="T15" fmla="*/ 52 h 394"/>
                <a:gd name="T16" fmla="*/ 0 w 306"/>
                <a:gd name="T17" fmla="*/ 394 h 394"/>
                <a:gd name="T18" fmla="*/ 0 w 306"/>
                <a:gd name="T19" fmla="*/ 394 h 394"/>
                <a:gd name="T20" fmla="*/ 38 w 306"/>
                <a:gd name="T21" fmla="*/ 390 h 394"/>
                <a:gd name="T22" fmla="*/ 38 w 306"/>
                <a:gd name="T23" fmla="*/ 390 h 394"/>
                <a:gd name="T24" fmla="*/ 52 w 306"/>
                <a:gd name="T25" fmla="*/ 388 h 394"/>
                <a:gd name="T26" fmla="*/ 252 w 306"/>
                <a:gd name="T27" fmla="*/ 33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94">
                  <a:moveTo>
                    <a:pt x="252" y="332"/>
                  </a:moveTo>
                  <a:lnTo>
                    <a:pt x="252" y="332"/>
                  </a:lnTo>
                  <a:lnTo>
                    <a:pt x="280" y="320"/>
                  </a:lnTo>
                  <a:lnTo>
                    <a:pt x="306" y="308"/>
                  </a:lnTo>
                  <a:lnTo>
                    <a:pt x="306" y="5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0" y="52"/>
                  </a:lnTo>
                  <a:lnTo>
                    <a:pt x="0" y="394"/>
                  </a:lnTo>
                  <a:lnTo>
                    <a:pt x="0" y="394"/>
                  </a:lnTo>
                  <a:lnTo>
                    <a:pt x="38" y="390"/>
                  </a:lnTo>
                  <a:lnTo>
                    <a:pt x="38" y="390"/>
                  </a:lnTo>
                  <a:lnTo>
                    <a:pt x="52" y="388"/>
                  </a:lnTo>
                  <a:lnTo>
                    <a:pt x="252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8"/>
            <p:cNvSpPr>
              <a:spLocks/>
            </p:cNvSpPr>
            <p:nvPr/>
          </p:nvSpPr>
          <p:spPr bwMode="auto">
            <a:xfrm>
              <a:off x="4078287" y="173831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49"/>
            <p:cNvSpPr>
              <a:spLocks noChangeShapeType="1"/>
            </p:cNvSpPr>
            <p:nvPr/>
          </p:nvSpPr>
          <p:spPr bwMode="auto">
            <a:xfrm flipH="1">
              <a:off x="4078287" y="1738313"/>
              <a:ext cx="9525" cy="9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0"/>
            <p:cNvSpPr>
              <a:spLocks/>
            </p:cNvSpPr>
            <p:nvPr/>
          </p:nvSpPr>
          <p:spPr bwMode="auto">
            <a:xfrm>
              <a:off x="3798887" y="1535113"/>
              <a:ext cx="342900" cy="187325"/>
            </a:xfrm>
            <a:custGeom>
              <a:avLst/>
              <a:gdLst>
                <a:gd name="T0" fmla="*/ 216 w 216"/>
                <a:gd name="T1" fmla="*/ 118 h 118"/>
                <a:gd name="T2" fmla="*/ 208 w 216"/>
                <a:gd name="T3" fmla="*/ 96 h 118"/>
                <a:gd name="T4" fmla="*/ 208 w 216"/>
                <a:gd name="T5" fmla="*/ 46 h 118"/>
                <a:gd name="T6" fmla="*/ 204 w 216"/>
                <a:gd name="T7" fmla="*/ 22 h 118"/>
                <a:gd name="T8" fmla="*/ 204 w 216"/>
                <a:gd name="T9" fmla="*/ 16 h 118"/>
                <a:gd name="T10" fmla="*/ 204 w 216"/>
                <a:gd name="T11" fmla="*/ 8 h 118"/>
                <a:gd name="T12" fmla="*/ 202 w 216"/>
                <a:gd name="T13" fmla="*/ 6 h 118"/>
                <a:gd name="T14" fmla="*/ 202 w 216"/>
                <a:gd name="T15" fmla="*/ 0 h 118"/>
                <a:gd name="T16" fmla="*/ 198 w 216"/>
                <a:gd name="T17" fmla="*/ 0 h 118"/>
                <a:gd name="T18" fmla="*/ 196 w 216"/>
                <a:gd name="T19" fmla="*/ 6 h 118"/>
                <a:gd name="T20" fmla="*/ 194 w 216"/>
                <a:gd name="T21" fmla="*/ 8 h 118"/>
                <a:gd name="T22" fmla="*/ 196 w 216"/>
                <a:gd name="T23" fmla="*/ 16 h 118"/>
                <a:gd name="T24" fmla="*/ 190 w 216"/>
                <a:gd name="T25" fmla="*/ 32 h 118"/>
                <a:gd name="T26" fmla="*/ 188 w 216"/>
                <a:gd name="T27" fmla="*/ 54 h 118"/>
                <a:gd name="T28" fmla="*/ 184 w 216"/>
                <a:gd name="T29" fmla="*/ 76 h 118"/>
                <a:gd name="T30" fmla="*/ 162 w 216"/>
                <a:gd name="T31" fmla="*/ 94 h 118"/>
                <a:gd name="T32" fmla="*/ 166 w 216"/>
                <a:gd name="T33" fmla="*/ 76 h 118"/>
                <a:gd name="T34" fmla="*/ 162 w 216"/>
                <a:gd name="T35" fmla="*/ 72 h 118"/>
                <a:gd name="T36" fmla="*/ 158 w 216"/>
                <a:gd name="T37" fmla="*/ 60 h 118"/>
                <a:gd name="T38" fmla="*/ 158 w 216"/>
                <a:gd name="T39" fmla="*/ 52 h 118"/>
                <a:gd name="T40" fmla="*/ 150 w 216"/>
                <a:gd name="T41" fmla="*/ 52 h 118"/>
                <a:gd name="T42" fmla="*/ 150 w 216"/>
                <a:gd name="T43" fmla="*/ 60 h 118"/>
                <a:gd name="T44" fmla="*/ 150 w 216"/>
                <a:gd name="T45" fmla="*/ 74 h 118"/>
                <a:gd name="T46" fmla="*/ 142 w 216"/>
                <a:gd name="T47" fmla="*/ 94 h 118"/>
                <a:gd name="T48" fmla="*/ 130 w 216"/>
                <a:gd name="T49" fmla="*/ 76 h 118"/>
                <a:gd name="T50" fmla="*/ 120 w 216"/>
                <a:gd name="T51" fmla="*/ 64 h 118"/>
                <a:gd name="T52" fmla="*/ 116 w 216"/>
                <a:gd name="T53" fmla="*/ 50 h 118"/>
                <a:gd name="T54" fmla="*/ 112 w 216"/>
                <a:gd name="T55" fmla="*/ 38 h 118"/>
                <a:gd name="T56" fmla="*/ 114 w 216"/>
                <a:gd name="T57" fmla="*/ 26 h 118"/>
                <a:gd name="T58" fmla="*/ 112 w 216"/>
                <a:gd name="T59" fmla="*/ 24 h 118"/>
                <a:gd name="T60" fmla="*/ 112 w 216"/>
                <a:gd name="T61" fmla="*/ 22 h 118"/>
                <a:gd name="T62" fmla="*/ 108 w 216"/>
                <a:gd name="T63" fmla="*/ 18 h 118"/>
                <a:gd name="T64" fmla="*/ 106 w 216"/>
                <a:gd name="T65" fmla="*/ 22 h 118"/>
                <a:gd name="T66" fmla="*/ 106 w 216"/>
                <a:gd name="T67" fmla="*/ 24 h 118"/>
                <a:gd name="T68" fmla="*/ 104 w 216"/>
                <a:gd name="T69" fmla="*/ 26 h 118"/>
                <a:gd name="T70" fmla="*/ 106 w 216"/>
                <a:gd name="T71" fmla="*/ 38 h 118"/>
                <a:gd name="T72" fmla="*/ 100 w 216"/>
                <a:gd name="T73" fmla="*/ 50 h 118"/>
                <a:gd name="T74" fmla="*/ 92 w 216"/>
                <a:gd name="T75" fmla="*/ 76 h 118"/>
                <a:gd name="T76" fmla="*/ 70 w 216"/>
                <a:gd name="T77" fmla="*/ 94 h 118"/>
                <a:gd name="T78" fmla="*/ 76 w 216"/>
                <a:gd name="T79" fmla="*/ 76 h 118"/>
                <a:gd name="T80" fmla="*/ 72 w 216"/>
                <a:gd name="T81" fmla="*/ 72 h 118"/>
                <a:gd name="T82" fmla="*/ 68 w 216"/>
                <a:gd name="T83" fmla="*/ 60 h 118"/>
                <a:gd name="T84" fmla="*/ 68 w 216"/>
                <a:gd name="T85" fmla="*/ 52 h 118"/>
                <a:gd name="T86" fmla="*/ 58 w 216"/>
                <a:gd name="T87" fmla="*/ 52 h 118"/>
                <a:gd name="T88" fmla="*/ 60 w 216"/>
                <a:gd name="T89" fmla="*/ 60 h 118"/>
                <a:gd name="T90" fmla="*/ 58 w 216"/>
                <a:gd name="T91" fmla="*/ 74 h 118"/>
                <a:gd name="T92" fmla="*/ 50 w 216"/>
                <a:gd name="T93" fmla="*/ 94 h 118"/>
                <a:gd name="T94" fmla="*/ 40 w 216"/>
                <a:gd name="T95" fmla="*/ 76 h 118"/>
                <a:gd name="T96" fmla="*/ 28 w 216"/>
                <a:gd name="T97" fmla="*/ 64 h 118"/>
                <a:gd name="T98" fmla="*/ 26 w 216"/>
                <a:gd name="T99" fmla="*/ 58 h 118"/>
                <a:gd name="T100" fmla="*/ 24 w 216"/>
                <a:gd name="T101" fmla="*/ 36 h 118"/>
                <a:gd name="T102" fmla="*/ 20 w 216"/>
                <a:gd name="T103" fmla="*/ 22 h 118"/>
                <a:gd name="T104" fmla="*/ 22 w 216"/>
                <a:gd name="T105" fmla="*/ 8 h 118"/>
                <a:gd name="T106" fmla="*/ 22 w 216"/>
                <a:gd name="T107" fmla="*/ 8 h 118"/>
                <a:gd name="T108" fmla="*/ 20 w 216"/>
                <a:gd name="T109" fmla="*/ 4 h 118"/>
                <a:gd name="T110" fmla="*/ 16 w 216"/>
                <a:gd name="T111" fmla="*/ 0 h 118"/>
                <a:gd name="T112" fmla="*/ 12 w 216"/>
                <a:gd name="T113" fmla="*/ 4 h 118"/>
                <a:gd name="T114" fmla="*/ 14 w 216"/>
                <a:gd name="T115" fmla="*/ 6 h 118"/>
                <a:gd name="T116" fmla="*/ 10 w 216"/>
                <a:gd name="T117" fmla="*/ 8 h 118"/>
                <a:gd name="T118" fmla="*/ 14 w 216"/>
                <a:gd name="T119" fmla="*/ 22 h 118"/>
                <a:gd name="T120" fmla="*/ 10 w 216"/>
                <a:gd name="T121" fmla="*/ 36 h 118"/>
                <a:gd name="T122" fmla="*/ 8 w 216"/>
                <a:gd name="T123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118">
                  <a:moveTo>
                    <a:pt x="0" y="118"/>
                  </a:moveTo>
                  <a:lnTo>
                    <a:pt x="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08" y="106"/>
                  </a:lnTo>
                  <a:lnTo>
                    <a:pt x="208" y="96"/>
                  </a:lnTo>
                  <a:lnTo>
                    <a:pt x="208" y="60"/>
                  </a:lnTo>
                  <a:lnTo>
                    <a:pt x="212" y="54"/>
                  </a:lnTo>
                  <a:lnTo>
                    <a:pt x="208" y="46"/>
                  </a:lnTo>
                  <a:lnTo>
                    <a:pt x="208" y="36"/>
                  </a:lnTo>
                  <a:lnTo>
                    <a:pt x="210" y="32"/>
                  </a:lnTo>
                  <a:lnTo>
                    <a:pt x="204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4" y="16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8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6" y="16"/>
                  </a:lnTo>
                  <a:lnTo>
                    <a:pt x="196" y="22"/>
                  </a:lnTo>
                  <a:lnTo>
                    <a:pt x="196" y="22"/>
                  </a:lnTo>
                  <a:lnTo>
                    <a:pt x="190" y="32"/>
                  </a:lnTo>
                  <a:lnTo>
                    <a:pt x="192" y="36"/>
                  </a:lnTo>
                  <a:lnTo>
                    <a:pt x="192" y="46"/>
                  </a:lnTo>
                  <a:lnTo>
                    <a:pt x="188" y="54"/>
                  </a:lnTo>
                  <a:lnTo>
                    <a:pt x="190" y="58"/>
                  </a:lnTo>
                  <a:lnTo>
                    <a:pt x="184" y="58"/>
                  </a:lnTo>
                  <a:lnTo>
                    <a:pt x="184" y="76"/>
                  </a:lnTo>
                  <a:lnTo>
                    <a:pt x="178" y="76"/>
                  </a:lnTo>
                  <a:lnTo>
                    <a:pt x="178" y="94"/>
                  </a:lnTo>
                  <a:lnTo>
                    <a:pt x="162" y="94"/>
                  </a:lnTo>
                  <a:lnTo>
                    <a:pt x="162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2" y="72"/>
                  </a:lnTo>
                  <a:lnTo>
                    <a:pt x="156" y="64"/>
                  </a:lnTo>
                  <a:lnTo>
                    <a:pt x="156" y="64"/>
                  </a:lnTo>
                  <a:lnTo>
                    <a:pt x="158" y="6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0" y="60"/>
                  </a:lnTo>
                  <a:lnTo>
                    <a:pt x="152" y="64"/>
                  </a:lnTo>
                  <a:lnTo>
                    <a:pt x="146" y="72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42" y="76"/>
                  </a:lnTo>
                  <a:lnTo>
                    <a:pt x="142" y="94"/>
                  </a:lnTo>
                  <a:lnTo>
                    <a:pt x="126" y="94"/>
                  </a:lnTo>
                  <a:lnTo>
                    <a:pt x="126" y="82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24" y="60"/>
                  </a:lnTo>
                  <a:lnTo>
                    <a:pt x="116" y="60"/>
                  </a:lnTo>
                  <a:lnTo>
                    <a:pt x="116" y="50"/>
                  </a:lnTo>
                  <a:lnTo>
                    <a:pt x="118" y="4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2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98" y="46"/>
                  </a:lnTo>
                  <a:lnTo>
                    <a:pt x="100" y="50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92" y="76"/>
                  </a:lnTo>
                  <a:lnTo>
                    <a:pt x="86" y="76"/>
                  </a:lnTo>
                  <a:lnTo>
                    <a:pt x="86" y="94"/>
                  </a:lnTo>
                  <a:lnTo>
                    <a:pt x="70" y="94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72" y="7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0" y="76"/>
                  </a:lnTo>
                  <a:lnTo>
                    <a:pt x="50" y="94"/>
                  </a:lnTo>
                  <a:lnTo>
                    <a:pt x="34" y="94"/>
                  </a:lnTo>
                  <a:lnTo>
                    <a:pt x="34" y="8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8" y="64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6" y="58"/>
                  </a:lnTo>
                  <a:lnTo>
                    <a:pt x="30" y="54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1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8" y="106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>
              <a:off x="3729037" y="1738313"/>
              <a:ext cx="485775" cy="330200"/>
            </a:xfrm>
            <a:custGeom>
              <a:avLst/>
              <a:gdLst>
                <a:gd name="T0" fmla="*/ 252 w 306"/>
                <a:gd name="T1" fmla="*/ 0 h 208"/>
                <a:gd name="T2" fmla="*/ 228 w 306"/>
                <a:gd name="T3" fmla="*/ 150 h 208"/>
                <a:gd name="T4" fmla="*/ 220 w 306"/>
                <a:gd name="T5" fmla="*/ 152 h 208"/>
                <a:gd name="T6" fmla="*/ 226 w 306"/>
                <a:gd name="T7" fmla="*/ 0 h 208"/>
                <a:gd name="T8" fmla="*/ 86 w 306"/>
                <a:gd name="T9" fmla="*/ 190 h 208"/>
                <a:gd name="T10" fmla="*/ 78 w 306"/>
                <a:gd name="T11" fmla="*/ 190 h 208"/>
                <a:gd name="T12" fmla="*/ 82 w 306"/>
                <a:gd name="T13" fmla="*/ 0 h 208"/>
                <a:gd name="T14" fmla="*/ 52 w 306"/>
                <a:gd name="T15" fmla="*/ 196 h 208"/>
                <a:gd name="T16" fmla="*/ 38 w 306"/>
                <a:gd name="T17" fmla="*/ 198 h 208"/>
                <a:gd name="T18" fmla="*/ 0 w 306"/>
                <a:gd name="T19" fmla="*/ 202 h 208"/>
                <a:gd name="T20" fmla="*/ 0 w 306"/>
                <a:gd name="T21" fmla="*/ 208 h 208"/>
                <a:gd name="T22" fmla="*/ 54 w 306"/>
                <a:gd name="T23" fmla="*/ 202 h 208"/>
                <a:gd name="T24" fmla="*/ 140 w 306"/>
                <a:gd name="T25" fmla="*/ 186 h 208"/>
                <a:gd name="T26" fmla="*/ 246 w 306"/>
                <a:gd name="T27" fmla="*/ 156 h 208"/>
                <a:gd name="T28" fmla="*/ 306 w 306"/>
                <a:gd name="T29" fmla="*/ 116 h 208"/>
                <a:gd name="T30" fmla="*/ 280 w 306"/>
                <a:gd name="T31" fmla="*/ 128 h 208"/>
                <a:gd name="T32" fmla="*/ 252 w 306"/>
                <a:gd name="T33" fmla="*/ 140 h 208"/>
                <a:gd name="T34" fmla="*/ 140 w 306"/>
                <a:gd name="T35" fmla="*/ 126 h 208"/>
                <a:gd name="T36" fmla="*/ 112 w 306"/>
                <a:gd name="T37" fmla="*/ 134 h 208"/>
                <a:gd name="T38" fmla="*/ 140 w 306"/>
                <a:gd name="T39" fmla="*/ 154 h 208"/>
                <a:gd name="T40" fmla="*/ 104 w 306"/>
                <a:gd name="T41" fmla="*/ 164 h 208"/>
                <a:gd name="T42" fmla="*/ 148 w 306"/>
                <a:gd name="T43" fmla="*/ 98 h 208"/>
                <a:gd name="T44" fmla="*/ 140 w 306"/>
                <a:gd name="T45" fmla="*/ 32 h 208"/>
                <a:gd name="T46" fmla="*/ 112 w 306"/>
                <a:gd name="T47" fmla="*/ 52 h 208"/>
                <a:gd name="T48" fmla="*/ 140 w 306"/>
                <a:gd name="T49" fmla="*/ 60 h 208"/>
                <a:gd name="T50" fmla="*/ 112 w 306"/>
                <a:gd name="T51" fmla="*/ 80 h 208"/>
                <a:gd name="T52" fmla="*/ 104 w 306"/>
                <a:gd name="T53" fmla="*/ 24 h 208"/>
                <a:gd name="T54" fmla="*/ 140 w 306"/>
                <a:gd name="T55" fmla="*/ 32 h 208"/>
                <a:gd name="T56" fmla="*/ 196 w 306"/>
                <a:gd name="T57" fmla="*/ 126 h 208"/>
                <a:gd name="T58" fmla="*/ 168 w 306"/>
                <a:gd name="T59" fmla="*/ 134 h 208"/>
                <a:gd name="T60" fmla="*/ 196 w 306"/>
                <a:gd name="T61" fmla="*/ 154 h 208"/>
                <a:gd name="T62" fmla="*/ 160 w 306"/>
                <a:gd name="T63" fmla="*/ 164 h 208"/>
                <a:gd name="T64" fmla="*/ 204 w 306"/>
                <a:gd name="T65" fmla="*/ 98 h 208"/>
                <a:gd name="T66" fmla="*/ 196 w 306"/>
                <a:gd name="T67" fmla="*/ 32 h 208"/>
                <a:gd name="T68" fmla="*/ 168 w 306"/>
                <a:gd name="T69" fmla="*/ 52 h 208"/>
                <a:gd name="T70" fmla="*/ 196 w 306"/>
                <a:gd name="T71" fmla="*/ 60 h 208"/>
                <a:gd name="T72" fmla="*/ 168 w 306"/>
                <a:gd name="T73" fmla="*/ 80 h 208"/>
                <a:gd name="T74" fmla="*/ 160 w 306"/>
                <a:gd name="T75" fmla="*/ 24 h 208"/>
                <a:gd name="T76" fmla="*/ 196 w 306"/>
                <a:gd name="T77" fmla="*/ 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6" h="208">
                  <a:moveTo>
                    <a:pt x="252" y="140"/>
                  </a:moveTo>
                  <a:lnTo>
                    <a:pt x="252" y="0"/>
                  </a:lnTo>
                  <a:lnTo>
                    <a:pt x="228" y="0"/>
                  </a:lnTo>
                  <a:lnTo>
                    <a:pt x="228" y="150"/>
                  </a:lnTo>
                  <a:lnTo>
                    <a:pt x="228" y="150"/>
                  </a:lnTo>
                  <a:lnTo>
                    <a:pt x="220" y="152"/>
                  </a:lnTo>
                  <a:lnTo>
                    <a:pt x="220" y="6"/>
                  </a:lnTo>
                  <a:lnTo>
                    <a:pt x="226" y="0"/>
                  </a:lnTo>
                  <a:lnTo>
                    <a:pt x="86" y="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78" y="190"/>
                  </a:lnTo>
                  <a:lnTo>
                    <a:pt x="78" y="6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0" y="202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24" y="206"/>
                  </a:lnTo>
                  <a:lnTo>
                    <a:pt x="54" y="202"/>
                  </a:lnTo>
                  <a:lnTo>
                    <a:pt x="94" y="196"/>
                  </a:lnTo>
                  <a:lnTo>
                    <a:pt x="140" y="186"/>
                  </a:lnTo>
                  <a:lnTo>
                    <a:pt x="190" y="172"/>
                  </a:lnTo>
                  <a:lnTo>
                    <a:pt x="246" y="156"/>
                  </a:lnTo>
                  <a:lnTo>
                    <a:pt x="306" y="134"/>
                  </a:lnTo>
                  <a:lnTo>
                    <a:pt x="306" y="116"/>
                  </a:lnTo>
                  <a:lnTo>
                    <a:pt x="306" y="116"/>
                  </a:lnTo>
                  <a:lnTo>
                    <a:pt x="280" y="128"/>
                  </a:lnTo>
                  <a:lnTo>
                    <a:pt x="252" y="140"/>
                  </a:lnTo>
                  <a:lnTo>
                    <a:pt x="252" y="140"/>
                  </a:lnTo>
                  <a:close/>
                  <a:moveTo>
                    <a:pt x="140" y="106"/>
                  </a:moveTo>
                  <a:lnTo>
                    <a:pt x="140" y="126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40" y="134"/>
                  </a:lnTo>
                  <a:lnTo>
                    <a:pt x="140" y="154"/>
                  </a:lnTo>
                  <a:lnTo>
                    <a:pt x="112" y="154"/>
                  </a:lnTo>
                  <a:lnTo>
                    <a:pt x="104" y="164"/>
                  </a:lnTo>
                  <a:lnTo>
                    <a:pt x="104" y="98"/>
                  </a:lnTo>
                  <a:lnTo>
                    <a:pt x="148" y="98"/>
                  </a:lnTo>
                  <a:lnTo>
                    <a:pt x="140" y="106"/>
                  </a:lnTo>
                  <a:close/>
                  <a:moveTo>
                    <a:pt x="140" y="32"/>
                  </a:moveTo>
                  <a:lnTo>
                    <a:pt x="140" y="52"/>
                  </a:lnTo>
                  <a:lnTo>
                    <a:pt x="112" y="52"/>
                  </a:lnTo>
                  <a:lnTo>
                    <a:pt x="112" y="60"/>
                  </a:lnTo>
                  <a:lnTo>
                    <a:pt x="140" y="60"/>
                  </a:lnTo>
                  <a:lnTo>
                    <a:pt x="140" y="80"/>
                  </a:lnTo>
                  <a:lnTo>
                    <a:pt x="112" y="80"/>
                  </a:lnTo>
                  <a:lnTo>
                    <a:pt x="104" y="90"/>
                  </a:lnTo>
                  <a:lnTo>
                    <a:pt x="104" y="24"/>
                  </a:lnTo>
                  <a:lnTo>
                    <a:pt x="148" y="24"/>
                  </a:lnTo>
                  <a:lnTo>
                    <a:pt x="140" y="32"/>
                  </a:lnTo>
                  <a:close/>
                  <a:moveTo>
                    <a:pt x="196" y="106"/>
                  </a:moveTo>
                  <a:lnTo>
                    <a:pt x="196" y="126"/>
                  </a:lnTo>
                  <a:lnTo>
                    <a:pt x="168" y="126"/>
                  </a:lnTo>
                  <a:lnTo>
                    <a:pt x="168" y="134"/>
                  </a:lnTo>
                  <a:lnTo>
                    <a:pt x="196" y="134"/>
                  </a:lnTo>
                  <a:lnTo>
                    <a:pt x="196" y="154"/>
                  </a:lnTo>
                  <a:lnTo>
                    <a:pt x="168" y="154"/>
                  </a:lnTo>
                  <a:lnTo>
                    <a:pt x="160" y="164"/>
                  </a:lnTo>
                  <a:lnTo>
                    <a:pt x="160" y="98"/>
                  </a:lnTo>
                  <a:lnTo>
                    <a:pt x="204" y="98"/>
                  </a:lnTo>
                  <a:lnTo>
                    <a:pt x="196" y="106"/>
                  </a:lnTo>
                  <a:close/>
                  <a:moveTo>
                    <a:pt x="196" y="32"/>
                  </a:moveTo>
                  <a:lnTo>
                    <a:pt x="196" y="52"/>
                  </a:lnTo>
                  <a:lnTo>
                    <a:pt x="168" y="52"/>
                  </a:lnTo>
                  <a:lnTo>
                    <a:pt x="168" y="60"/>
                  </a:lnTo>
                  <a:lnTo>
                    <a:pt x="196" y="60"/>
                  </a:lnTo>
                  <a:lnTo>
                    <a:pt x="196" y="80"/>
                  </a:lnTo>
                  <a:lnTo>
                    <a:pt x="168" y="80"/>
                  </a:lnTo>
                  <a:lnTo>
                    <a:pt x="160" y="90"/>
                  </a:lnTo>
                  <a:lnTo>
                    <a:pt x="160" y="24"/>
                  </a:lnTo>
                  <a:lnTo>
                    <a:pt x="204" y="24"/>
                  </a:lnTo>
                  <a:lnTo>
                    <a:pt x="196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2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/>
            <p:cNvSpPr>
              <a:spLocks/>
            </p:cNvSpPr>
            <p:nvPr/>
          </p:nvSpPr>
          <p:spPr bwMode="auto">
            <a:xfrm>
              <a:off x="39830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3894137" y="1776413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/>
            <p:cNvSpPr>
              <a:spLocks/>
            </p:cNvSpPr>
            <p:nvPr/>
          </p:nvSpPr>
          <p:spPr bwMode="auto">
            <a:xfrm>
              <a:off x="39830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8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9"/>
            <p:cNvSpPr>
              <a:spLocks/>
            </p:cNvSpPr>
            <p:nvPr/>
          </p:nvSpPr>
          <p:spPr bwMode="auto">
            <a:xfrm>
              <a:off x="3894137" y="1893888"/>
              <a:ext cx="69850" cy="104775"/>
            </a:xfrm>
            <a:custGeom>
              <a:avLst/>
              <a:gdLst>
                <a:gd name="T0" fmla="*/ 0 w 44"/>
                <a:gd name="T1" fmla="*/ 66 h 66"/>
                <a:gd name="T2" fmla="*/ 8 w 44"/>
                <a:gd name="T3" fmla="*/ 56 h 66"/>
                <a:gd name="T4" fmla="*/ 36 w 44"/>
                <a:gd name="T5" fmla="*/ 56 h 66"/>
                <a:gd name="T6" fmla="*/ 36 w 44"/>
                <a:gd name="T7" fmla="*/ 36 h 66"/>
                <a:gd name="T8" fmla="*/ 8 w 44"/>
                <a:gd name="T9" fmla="*/ 36 h 66"/>
                <a:gd name="T10" fmla="*/ 8 w 44"/>
                <a:gd name="T11" fmla="*/ 28 h 66"/>
                <a:gd name="T12" fmla="*/ 36 w 44"/>
                <a:gd name="T13" fmla="*/ 28 h 66"/>
                <a:gd name="T14" fmla="*/ 36 w 44"/>
                <a:gd name="T15" fmla="*/ 8 h 66"/>
                <a:gd name="T16" fmla="*/ 44 w 44"/>
                <a:gd name="T17" fmla="*/ 0 h 66"/>
                <a:gd name="T18" fmla="*/ 0 w 44"/>
                <a:gd name="T19" fmla="*/ 0 h 66"/>
                <a:gd name="T20" fmla="*/ 0 w 44"/>
                <a:gd name="T2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6">
                  <a:moveTo>
                    <a:pt x="0" y="66"/>
                  </a:moveTo>
                  <a:lnTo>
                    <a:pt x="8" y="56"/>
                  </a:lnTo>
                  <a:lnTo>
                    <a:pt x="36" y="56"/>
                  </a:lnTo>
                  <a:lnTo>
                    <a:pt x="36" y="36"/>
                  </a:lnTo>
                  <a:lnTo>
                    <a:pt x="8" y="36"/>
                  </a:lnTo>
                  <a:lnTo>
                    <a:pt x="8" y="28"/>
                  </a:lnTo>
                  <a:lnTo>
                    <a:pt x="36" y="28"/>
                  </a:lnTo>
                  <a:lnTo>
                    <a:pt x="36" y="8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0"/>
            <p:cNvSpPr>
              <a:spLocks/>
            </p:cNvSpPr>
            <p:nvPr/>
          </p:nvSpPr>
          <p:spPr bwMode="auto">
            <a:xfrm>
              <a:off x="3776662" y="2103438"/>
              <a:ext cx="158750" cy="111125"/>
            </a:xfrm>
            <a:custGeom>
              <a:avLst/>
              <a:gdLst>
                <a:gd name="T0" fmla="*/ 100 w 100"/>
                <a:gd name="T1" fmla="*/ 0 h 70"/>
                <a:gd name="T2" fmla="*/ 74 w 100"/>
                <a:gd name="T3" fmla="*/ 0 h 70"/>
                <a:gd name="T4" fmla="*/ 78 w 100"/>
                <a:gd name="T5" fmla="*/ 4 h 70"/>
                <a:gd name="T6" fmla="*/ 78 w 100"/>
                <a:gd name="T7" fmla="*/ 6 h 70"/>
                <a:gd name="T8" fmla="*/ 78 w 100"/>
                <a:gd name="T9" fmla="*/ 38 h 70"/>
                <a:gd name="T10" fmla="*/ 22 w 100"/>
                <a:gd name="T11" fmla="*/ 0 h 70"/>
                <a:gd name="T12" fmla="*/ 0 w 100"/>
                <a:gd name="T13" fmla="*/ 0 h 70"/>
                <a:gd name="T14" fmla="*/ 2 w 100"/>
                <a:gd name="T15" fmla="*/ 6 h 70"/>
                <a:gd name="T16" fmla="*/ 2 w 100"/>
                <a:gd name="T17" fmla="*/ 64 h 70"/>
                <a:gd name="T18" fmla="*/ 0 w 100"/>
                <a:gd name="T19" fmla="*/ 70 h 70"/>
                <a:gd name="T20" fmla="*/ 26 w 100"/>
                <a:gd name="T21" fmla="*/ 70 h 70"/>
                <a:gd name="T22" fmla="*/ 24 w 100"/>
                <a:gd name="T23" fmla="*/ 64 h 70"/>
                <a:gd name="T24" fmla="*/ 24 w 100"/>
                <a:gd name="T25" fmla="*/ 22 h 70"/>
                <a:gd name="T26" fmla="*/ 78 w 100"/>
                <a:gd name="T27" fmla="*/ 60 h 70"/>
                <a:gd name="T28" fmla="*/ 78 w 100"/>
                <a:gd name="T29" fmla="*/ 64 h 70"/>
                <a:gd name="T30" fmla="*/ 76 w 100"/>
                <a:gd name="T31" fmla="*/ 70 h 70"/>
                <a:gd name="T32" fmla="*/ 100 w 100"/>
                <a:gd name="T33" fmla="*/ 70 h 70"/>
                <a:gd name="T34" fmla="*/ 98 w 100"/>
                <a:gd name="T35" fmla="*/ 64 h 70"/>
                <a:gd name="T36" fmla="*/ 98 w 100"/>
                <a:gd name="T37" fmla="*/ 6 h 70"/>
                <a:gd name="T38" fmla="*/ 100 w 100"/>
                <a:gd name="T39" fmla="*/ 0 h 70"/>
                <a:gd name="T40" fmla="*/ 100 w 100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70">
                  <a:moveTo>
                    <a:pt x="100" y="0"/>
                  </a:moveTo>
                  <a:lnTo>
                    <a:pt x="74" y="0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38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6" y="70"/>
                  </a:lnTo>
                  <a:lnTo>
                    <a:pt x="24" y="64"/>
                  </a:lnTo>
                  <a:lnTo>
                    <a:pt x="24" y="22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6" y="70"/>
                  </a:lnTo>
                  <a:lnTo>
                    <a:pt x="100" y="70"/>
                  </a:lnTo>
                  <a:lnTo>
                    <a:pt x="98" y="64"/>
                  </a:lnTo>
                  <a:lnTo>
                    <a:pt x="98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1"/>
            <p:cNvSpPr>
              <a:spLocks/>
            </p:cNvSpPr>
            <p:nvPr/>
          </p:nvSpPr>
          <p:spPr bwMode="auto">
            <a:xfrm>
              <a:off x="3963987" y="2103438"/>
              <a:ext cx="38100" cy="111125"/>
            </a:xfrm>
            <a:custGeom>
              <a:avLst/>
              <a:gdLst>
                <a:gd name="T0" fmla="*/ 24 w 24"/>
                <a:gd name="T1" fmla="*/ 0 h 70"/>
                <a:gd name="T2" fmla="*/ 0 w 24"/>
                <a:gd name="T3" fmla="*/ 0 h 70"/>
                <a:gd name="T4" fmla="*/ 2 w 24"/>
                <a:gd name="T5" fmla="*/ 4 h 70"/>
                <a:gd name="T6" fmla="*/ 2 w 24"/>
                <a:gd name="T7" fmla="*/ 6 h 70"/>
                <a:gd name="T8" fmla="*/ 2 w 24"/>
                <a:gd name="T9" fmla="*/ 64 h 70"/>
                <a:gd name="T10" fmla="*/ 0 w 24"/>
                <a:gd name="T11" fmla="*/ 70 h 70"/>
                <a:gd name="T12" fmla="*/ 24 w 24"/>
                <a:gd name="T13" fmla="*/ 70 h 70"/>
                <a:gd name="T14" fmla="*/ 22 w 24"/>
                <a:gd name="T15" fmla="*/ 64 h 70"/>
                <a:gd name="T16" fmla="*/ 22 w 24"/>
                <a:gd name="T17" fmla="*/ 6 h 70"/>
                <a:gd name="T18" fmla="*/ 24 w 24"/>
                <a:gd name="T19" fmla="*/ 0 h 70"/>
                <a:gd name="T20" fmla="*/ 24 w 2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2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24" y="70"/>
                  </a:lnTo>
                  <a:lnTo>
                    <a:pt x="22" y="6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2"/>
            <p:cNvSpPr>
              <a:spLocks/>
            </p:cNvSpPr>
            <p:nvPr/>
          </p:nvSpPr>
          <p:spPr bwMode="auto">
            <a:xfrm>
              <a:off x="4030662" y="2103438"/>
              <a:ext cx="139700" cy="111125"/>
            </a:xfrm>
            <a:custGeom>
              <a:avLst/>
              <a:gdLst>
                <a:gd name="T0" fmla="*/ 88 w 88"/>
                <a:gd name="T1" fmla="*/ 0 h 70"/>
                <a:gd name="T2" fmla="*/ 62 w 88"/>
                <a:gd name="T3" fmla="*/ 0 h 70"/>
                <a:gd name="T4" fmla="*/ 64 w 88"/>
                <a:gd name="T5" fmla="*/ 6 h 70"/>
                <a:gd name="T6" fmla="*/ 64 w 88"/>
                <a:gd name="T7" fmla="*/ 54 h 70"/>
                <a:gd name="T8" fmla="*/ 22 w 88"/>
                <a:gd name="T9" fmla="*/ 54 h 70"/>
                <a:gd name="T10" fmla="*/ 22 w 88"/>
                <a:gd name="T11" fmla="*/ 6 h 70"/>
                <a:gd name="T12" fmla="*/ 24 w 88"/>
                <a:gd name="T13" fmla="*/ 0 h 70"/>
                <a:gd name="T14" fmla="*/ 0 w 88"/>
                <a:gd name="T15" fmla="*/ 0 h 70"/>
                <a:gd name="T16" fmla="*/ 2 w 88"/>
                <a:gd name="T17" fmla="*/ 6 h 70"/>
                <a:gd name="T18" fmla="*/ 2 w 88"/>
                <a:gd name="T19" fmla="*/ 58 h 70"/>
                <a:gd name="T20" fmla="*/ 18 w 88"/>
                <a:gd name="T21" fmla="*/ 70 h 70"/>
                <a:gd name="T22" fmla="*/ 68 w 88"/>
                <a:gd name="T23" fmla="*/ 70 h 70"/>
                <a:gd name="T24" fmla="*/ 84 w 88"/>
                <a:gd name="T25" fmla="*/ 58 h 70"/>
                <a:gd name="T26" fmla="*/ 84 w 88"/>
                <a:gd name="T27" fmla="*/ 6 h 70"/>
                <a:gd name="T28" fmla="*/ 88 w 88"/>
                <a:gd name="T29" fmla="*/ 0 h 70"/>
                <a:gd name="T30" fmla="*/ 88 w 88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70">
                  <a:moveTo>
                    <a:pt x="88" y="0"/>
                  </a:moveTo>
                  <a:lnTo>
                    <a:pt x="62" y="0"/>
                  </a:lnTo>
                  <a:lnTo>
                    <a:pt x="64" y="6"/>
                  </a:lnTo>
                  <a:lnTo>
                    <a:pt x="64" y="54"/>
                  </a:lnTo>
                  <a:lnTo>
                    <a:pt x="22" y="54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58"/>
                  </a:lnTo>
                  <a:lnTo>
                    <a:pt x="18" y="70"/>
                  </a:lnTo>
                  <a:lnTo>
                    <a:pt x="68" y="70"/>
                  </a:lnTo>
                  <a:lnTo>
                    <a:pt x="84" y="58"/>
                  </a:lnTo>
                  <a:lnTo>
                    <a:pt x="84" y="6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D00A2C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438173" y="1216152"/>
            <a:ext cx="8248627" cy="435133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Holder 6"/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554254" cy="30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3" r:id="rId4"/>
    <p:sldLayoutId id="2147483674" r:id="rId5"/>
    <p:sldLayoutId id="2147483672" r:id="rId6"/>
    <p:sldLayoutId id="2147483666" r:id="rId7"/>
    <p:sldLayoutId id="2147483667" r:id="rId8"/>
    <p:sldLayoutId id="2147483664" r:id="rId9"/>
    <p:sldLayoutId id="2147483665" r:id="rId10"/>
    <p:sldLayoutId id="2147483675" r:id="rId11"/>
  </p:sldLayoutIdLst>
  <p:hf hdr="0" dt="0"/>
  <p:txStyles>
    <p:titleStyle>
      <a:lvl1pPr algn="ctr">
        <a:defRPr>
          <a:latin typeface="+mj-lt"/>
          <a:ea typeface="+mj-ea"/>
          <a:cs typeface="+mj-cs"/>
        </a:defRPr>
      </a:lvl1pPr>
    </p:titleStyle>
    <p:bodyStyle>
      <a:lvl1pPr marL="0">
        <a:lnSpc>
          <a:spcPts val="3000"/>
        </a:lnSpc>
        <a:spcAft>
          <a:spcPts val="1600"/>
        </a:spcAft>
        <a:defRPr>
          <a:latin typeface="Arial" charset="0"/>
          <a:ea typeface="Arial" charset="0"/>
          <a:cs typeface="Arial" charset="0"/>
        </a:defRPr>
      </a:lvl1pPr>
      <a:lvl2pPr marL="547674" indent="-193035">
        <a:lnSpc>
          <a:spcPts val="2400"/>
        </a:lnSpc>
        <a:spcAft>
          <a:spcPts val="600"/>
        </a:spcAft>
        <a:buClr>
          <a:srgbClr val="CF0A2C"/>
        </a:buClr>
        <a:buFont typeface="Arial" charset="0"/>
        <a:buChar char="•"/>
        <a:tabLst/>
        <a:defRPr sz="1500">
          <a:latin typeface="Arial" charset="0"/>
          <a:ea typeface="Arial" charset="0"/>
          <a:cs typeface="Arial" charset="0"/>
        </a:defRPr>
      </a:lvl2pPr>
      <a:lvl3pPr marL="914377">
        <a:lnSpc>
          <a:spcPts val="3000"/>
        </a:lnSpc>
        <a:defRPr>
          <a:latin typeface="Arial" charset="0"/>
          <a:ea typeface="Arial" charset="0"/>
          <a:cs typeface="Arial" charset="0"/>
        </a:defRPr>
      </a:lvl3pPr>
      <a:lvl4pPr marL="1371566">
        <a:lnSpc>
          <a:spcPts val="3000"/>
        </a:lnSpc>
        <a:defRPr>
          <a:latin typeface="Arial" charset="0"/>
          <a:ea typeface="Arial" charset="0"/>
          <a:cs typeface="Arial" charset="0"/>
        </a:defRPr>
      </a:lvl4pPr>
      <a:lvl5pPr marL="1828754">
        <a:lnSpc>
          <a:spcPts val="3000"/>
        </a:lnSpc>
        <a:defRPr>
          <a:latin typeface="Arial" charset="0"/>
          <a:ea typeface="Arial" charset="0"/>
          <a:cs typeface="Arial" charset="0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3"/>
          <p:cNvSpPr>
            <a:spLocks noChangeAspect="1" noChangeArrowheads="1" noTextEdit="1"/>
          </p:cNvSpPr>
          <p:nvPr/>
        </p:nvSpPr>
        <p:spPr bwMode="auto">
          <a:xfrm>
            <a:off x="3429004" y="2633472"/>
            <a:ext cx="60928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37257" y="1021145"/>
            <a:ext cx="3484713" cy="3032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0"/>
            <a:r>
              <a:rPr lang="en-US" sz="3600" spc="-5" dirty="0">
                <a:solidFill>
                  <a:srgbClr val="A0A1A2"/>
                </a:solidFill>
              </a:rPr>
              <a:t>How To Run a Self-Reflection Classroom</a:t>
            </a:r>
            <a:br>
              <a:rPr lang="en-US" sz="3600" spc="-5" dirty="0">
                <a:solidFill>
                  <a:srgbClr val="A0A1A2"/>
                </a:solidFill>
              </a:rPr>
            </a:br>
            <a:r>
              <a:rPr lang="en-US" sz="3600" spc="-5" dirty="0"/>
              <a:t>(and its Effect on Student Success)</a:t>
            </a:r>
            <a:endParaRPr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81000" y="4637866"/>
            <a:ext cx="3349184" cy="708335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pc="-30" dirty="0">
                <a:solidFill>
                  <a:srgbClr val="A0A1A2"/>
                </a:solidFill>
                <a:latin typeface="Arial"/>
                <a:cs typeface="Arial"/>
              </a:rPr>
              <a:t>Kevin Shryock</a:t>
            </a:r>
            <a:br>
              <a:rPr lang="en-US" spc="-30" dirty="0">
                <a:latin typeface="Arial"/>
                <a:cs typeface="Arial"/>
              </a:rPr>
            </a:br>
            <a:r>
              <a:rPr lang="en-US" spc="-30" dirty="0">
                <a:solidFill>
                  <a:srgbClr val="A0A1A2"/>
                </a:solidFill>
                <a:latin typeface="Arial"/>
                <a:cs typeface="Arial"/>
              </a:rPr>
              <a:t>December 12, 2020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12700"/>
            <a:r>
              <a:rPr lang="en-US" sz="600" dirty="0">
                <a:solidFill>
                  <a:srgbClr val="A0A1A2"/>
                </a:solidFill>
                <a:latin typeface="Arial"/>
                <a:cs typeface="Arial"/>
              </a:rPr>
              <a:t>© </a:t>
            </a:r>
            <a:r>
              <a:rPr lang="en-US" sz="600" spc="-11" dirty="0">
                <a:solidFill>
                  <a:srgbClr val="A0A1A2"/>
                </a:solidFill>
                <a:latin typeface="Arial"/>
                <a:cs typeface="Arial"/>
              </a:rPr>
              <a:t>2017 </a:t>
            </a:r>
            <a:r>
              <a:rPr lang="en-US" sz="600" spc="11" dirty="0">
                <a:solidFill>
                  <a:srgbClr val="A0A1A2"/>
                </a:solidFill>
                <a:latin typeface="Arial"/>
                <a:cs typeface="Arial"/>
              </a:rPr>
              <a:t>Northern </a:t>
            </a:r>
            <a:r>
              <a:rPr lang="en-US" sz="600" spc="5" dirty="0">
                <a:solidFill>
                  <a:srgbClr val="A0A1A2"/>
                </a:solidFill>
                <a:latin typeface="Arial"/>
                <a:cs typeface="Arial"/>
              </a:rPr>
              <a:t>Illinois </a:t>
            </a:r>
            <a:r>
              <a:rPr lang="en-US" sz="600" dirty="0">
                <a:solidFill>
                  <a:srgbClr val="A0A1A2"/>
                </a:solidFill>
                <a:latin typeface="Arial"/>
                <a:cs typeface="Arial"/>
              </a:rPr>
              <a:t>University 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71" name="object 2"/>
          <p:cNvSpPr/>
          <p:nvPr/>
        </p:nvSpPr>
        <p:spPr>
          <a:xfrm>
            <a:off x="3878020" y="2519269"/>
            <a:ext cx="5265979" cy="1723709"/>
          </a:xfrm>
          <a:custGeom>
            <a:avLst/>
            <a:gdLst/>
            <a:ahLst/>
            <a:cxnLst/>
            <a:rect l="l" t="t" r="r" b="b"/>
            <a:pathLst>
              <a:path w="6096000" h="1498600">
                <a:moveTo>
                  <a:pt x="0" y="1498600"/>
                </a:moveTo>
                <a:lnTo>
                  <a:pt x="6096012" y="1498600"/>
                </a:lnTo>
                <a:lnTo>
                  <a:pt x="6096012" y="0"/>
                </a:lnTo>
                <a:lnTo>
                  <a:pt x="0" y="0"/>
                </a:lnTo>
                <a:lnTo>
                  <a:pt x="0" y="1498600"/>
                </a:lnTo>
                <a:close/>
              </a:path>
            </a:pathLst>
          </a:custGeom>
          <a:solidFill>
            <a:srgbClr val="D00A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Group 72"/>
          <p:cNvGrpSpPr>
            <a:grpSpLocks noChangeAspect="1"/>
          </p:cNvGrpSpPr>
          <p:nvPr/>
        </p:nvGrpSpPr>
        <p:grpSpPr bwMode="auto">
          <a:xfrm>
            <a:off x="4354513" y="2849325"/>
            <a:ext cx="4428919" cy="848004"/>
            <a:chOff x="1683" y="1747"/>
            <a:chExt cx="4314" cy="826"/>
          </a:xfrm>
        </p:grpSpPr>
        <p:sp>
          <p:nvSpPr>
            <p:cNvPr id="7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83" y="1747"/>
              <a:ext cx="431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>
              <a:off x="1683" y="1747"/>
              <a:ext cx="472" cy="826"/>
            </a:xfrm>
            <a:custGeom>
              <a:avLst/>
              <a:gdLst>
                <a:gd name="T0" fmla="*/ 472 w 472"/>
                <a:gd name="T1" fmla="*/ 78 h 826"/>
                <a:gd name="T2" fmla="*/ 236 w 472"/>
                <a:gd name="T3" fmla="*/ 0 h 826"/>
                <a:gd name="T4" fmla="*/ 0 w 472"/>
                <a:gd name="T5" fmla="*/ 78 h 826"/>
                <a:gd name="T6" fmla="*/ 0 w 472"/>
                <a:gd name="T7" fmla="*/ 746 h 826"/>
                <a:gd name="T8" fmla="*/ 236 w 472"/>
                <a:gd name="T9" fmla="*/ 826 h 826"/>
                <a:gd name="T10" fmla="*/ 472 w 472"/>
                <a:gd name="T11" fmla="*/ 746 h 826"/>
                <a:gd name="T12" fmla="*/ 472 w 472"/>
                <a:gd name="T13" fmla="*/ 78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2" h="826">
                  <a:moveTo>
                    <a:pt x="472" y="78"/>
                  </a:moveTo>
                  <a:lnTo>
                    <a:pt x="236" y="0"/>
                  </a:lnTo>
                  <a:lnTo>
                    <a:pt x="0" y="78"/>
                  </a:lnTo>
                  <a:lnTo>
                    <a:pt x="0" y="746"/>
                  </a:lnTo>
                  <a:lnTo>
                    <a:pt x="236" y="826"/>
                  </a:lnTo>
                  <a:lnTo>
                    <a:pt x="472" y="746"/>
                  </a:lnTo>
                  <a:lnTo>
                    <a:pt x="472" y="78"/>
                  </a:lnTo>
                  <a:close/>
                </a:path>
              </a:pathLst>
            </a:custGeom>
            <a:solidFill>
              <a:srgbClr val="B6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"/>
            <p:cNvSpPr>
              <a:spLocks/>
            </p:cNvSpPr>
            <p:nvPr/>
          </p:nvSpPr>
          <p:spPr bwMode="auto">
            <a:xfrm>
              <a:off x="1699" y="2257"/>
              <a:ext cx="440" cy="298"/>
            </a:xfrm>
            <a:custGeom>
              <a:avLst/>
              <a:gdLst>
                <a:gd name="T0" fmla="*/ 0 w 440"/>
                <a:gd name="T1" fmla="*/ 224 h 298"/>
                <a:gd name="T2" fmla="*/ 220 w 440"/>
                <a:gd name="T3" fmla="*/ 298 h 298"/>
                <a:gd name="T4" fmla="*/ 440 w 440"/>
                <a:gd name="T5" fmla="*/ 224 h 298"/>
                <a:gd name="T6" fmla="*/ 440 w 440"/>
                <a:gd name="T7" fmla="*/ 0 h 298"/>
                <a:gd name="T8" fmla="*/ 440 w 440"/>
                <a:gd name="T9" fmla="*/ 0 h 298"/>
                <a:gd name="T10" fmla="*/ 388 w 440"/>
                <a:gd name="T11" fmla="*/ 18 h 298"/>
                <a:gd name="T12" fmla="*/ 334 w 440"/>
                <a:gd name="T13" fmla="*/ 34 h 298"/>
                <a:gd name="T14" fmla="*/ 280 w 440"/>
                <a:gd name="T15" fmla="*/ 50 h 298"/>
                <a:gd name="T16" fmla="*/ 226 w 440"/>
                <a:gd name="T17" fmla="*/ 62 h 298"/>
                <a:gd name="T18" fmla="*/ 170 w 440"/>
                <a:gd name="T19" fmla="*/ 72 h 298"/>
                <a:gd name="T20" fmla="*/ 114 w 440"/>
                <a:gd name="T21" fmla="*/ 80 h 298"/>
                <a:gd name="T22" fmla="*/ 58 w 440"/>
                <a:gd name="T23" fmla="*/ 88 h 298"/>
                <a:gd name="T24" fmla="*/ 0 w 440"/>
                <a:gd name="T25" fmla="*/ 92 h 298"/>
                <a:gd name="T26" fmla="*/ 0 w 440"/>
                <a:gd name="T27" fmla="*/ 2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0" h="298">
                  <a:moveTo>
                    <a:pt x="0" y="224"/>
                  </a:moveTo>
                  <a:lnTo>
                    <a:pt x="220" y="298"/>
                  </a:lnTo>
                  <a:lnTo>
                    <a:pt x="440" y="224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388" y="18"/>
                  </a:lnTo>
                  <a:lnTo>
                    <a:pt x="334" y="34"/>
                  </a:lnTo>
                  <a:lnTo>
                    <a:pt x="280" y="50"/>
                  </a:lnTo>
                  <a:lnTo>
                    <a:pt x="226" y="62"/>
                  </a:lnTo>
                  <a:lnTo>
                    <a:pt x="170" y="72"/>
                  </a:lnTo>
                  <a:lnTo>
                    <a:pt x="114" y="80"/>
                  </a:lnTo>
                  <a:lnTo>
                    <a:pt x="58" y="88"/>
                  </a:lnTo>
                  <a:lnTo>
                    <a:pt x="0" y="92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CF0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auto">
            <a:xfrm>
              <a:off x="1699" y="1765"/>
              <a:ext cx="440" cy="564"/>
            </a:xfrm>
            <a:custGeom>
              <a:avLst/>
              <a:gdLst>
                <a:gd name="T0" fmla="*/ 220 w 440"/>
                <a:gd name="T1" fmla="*/ 0 h 564"/>
                <a:gd name="T2" fmla="*/ 0 w 440"/>
                <a:gd name="T3" fmla="*/ 72 h 564"/>
                <a:gd name="T4" fmla="*/ 0 w 440"/>
                <a:gd name="T5" fmla="*/ 564 h 564"/>
                <a:gd name="T6" fmla="*/ 0 w 440"/>
                <a:gd name="T7" fmla="*/ 564 h 564"/>
                <a:gd name="T8" fmla="*/ 56 w 440"/>
                <a:gd name="T9" fmla="*/ 556 h 564"/>
                <a:gd name="T10" fmla="*/ 56 w 440"/>
                <a:gd name="T11" fmla="*/ 556 h 564"/>
                <a:gd name="T12" fmla="*/ 76 w 440"/>
                <a:gd name="T13" fmla="*/ 554 h 564"/>
                <a:gd name="T14" fmla="*/ 76 w 440"/>
                <a:gd name="T15" fmla="*/ 272 h 564"/>
                <a:gd name="T16" fmla="*/ 120 w 440"/>
                <a:gd name="T17" fmla="*/ 272 h 564"/>
                <a:gd name="T18" fmla="*/ 112 w 440"/>
                <a:gd name="T19" fmla="*/ 282 h 564"/>
                <a:gd name="T20" fmla="*/ 112 w 440"/>
                <a:gd name="T21" fmla="*/ 546 h 564"/>
                <a:gd name="T22" fmla="*/ 112 w 440"/>
                <a:gd name="T23" fmla="*/ 546 h 564"/>
                <a:gd name="T24" fmla="*/ 126 w 440"/>
                <a:gd name="T25" fmla="*/ 544 h 564"/>
                <a:gd name="T26" fmla="*/ 126 w 440"/>
                <a:gd name="T27" fmla="*/ 272 h 564"/>
                <a:gd name="T28" fmla="*/ 326 w 440"/>
                <a:gd name="T29" fmla="*/ 272 h 564"/>
                <a:gd name="T30" fmla="*/ 318 w 440"/>
                <a:gd name="T31" fmla="*/ 282 h 564"/>
                <a:gd name="T32" fmla="*/ 318 w 440"/>
                <a:gd name="T33" fmla="*/ 492 h 564"/>
                <a:gd name="T34" fmla="*/ 318 w 440"/>
                <a:gd name="T35" fmla="*/ 492 h 564"/>
                <a:gd name="T36" fmla="*/ 330 w 440"/>
                <a:gd name="T37" fmla="*/ 488 h 564"/>
                <a:gd name="T38" fmla="*/ 330 w 440"/>
                <a:gd name="T39" fmla="*/ 272 h 564"/>
                <a:gd name="T40" fmla="*/ 364 w 440"/>
                <a:gd name="T41" fmla="*/ 272 h 564"/>
                <a:gd name="T42" fmla="*/ 364 w 440"/>
                <a:gd name="T43" fmla="*/ 474 h 564"/>
                <a:gd name="T44" fmla="*/ 364 w 440"/>
                <a:gd name="T45" fmla="*/ 474 h 564"/>
                <a:gd name="T46" fmla="*/ 402 w 440"/>
                <a:gd name="T47" fmla="*/ 458 h 564"/>
                <a:gd name="T48" fmla="*/ 440 w 440"/>
                <a:gd name="T49" fmla="*/ 438 h 564"/>
                <a:gd name="T50" fmla="*/ 440 w 440"/>
                <a:gd name="T51" fmla="*/ 72 h 564"/>
                <a:gd name="T52" fmla="*/ 220 w 440"/>
                <a:gd name="T5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0" h="564">
                  <a:moveTo>
                    <a:pt x="220" y="0"/>
                  </a:moveTo>
                  <a:lnTo>
                    <a:pt x="0" y="72"/>
                  </a:lnTo>
                  <a:lnTo>
                    <a:pt x="0" y="564"/>
                  </a:lnTo>
                  <a:lnTo>
                    <a:pt x="0" y="564"/>
                  </a:lnTo>
                  <a:lnTo>
                    <a:pt x="56" y="556"/>
                  </a:lnTo>
                  <a:lnTo>
                    <a:pt x="56" y="556"/>
                  </a:lnTo>
                  <a:lnTo>
                    <a:pt x="76" y="554"/>
                  </a:lnTo>
                  <a:lnTo>
                    <a:pt x="76" y="272"/>
                  </a:lnTo>
                  <a:lnTo>
                    <a:pt x="120" y="272"/>
                  </a:lnTo>
                  <a:lnTo>
                    <a:pt x="112" y="282"/>
                  </a:lnTo>
                  <a:lnTo>
                    <a:pt x="112" y="546"/>
                  </a:lnTo>
                  <a:lnTo>
                    <a:pt x="112" y="546"/>
                  </a:lnTo>
                  <a:lnTo>
                    <a:pt x="126" y="544"/>
                  </a:lnTo>
                  <a:lnTo>
                    <a:pt x="126" y="272"/>
                  </a:lnTo>
                  <a:lnTo>
                    <a:pt x="326" y="272"/>
                  </a:lnTo>
                  <a:lnTo>
                    <a:pt x="318" y="282"/>
                  </a:lnTo>
                  <a:lnTo>
                    <a:pt x="318" y="492"/>
                  </a:lnTo>
                  <a:lnTo>
                    <a:pt x="318" y="492"/>
                  </a:lnTo>
                  <a:lnTo>
                    <a:pt x="330" y="488"/>
                  </a:lnTo>
                  <a:lnTo>
                    <a:pt x="330" y="272"/>
                  </a:lnTo>
                  <a:lnTo>
                    <a:pt x="364" y="272"/>
                  </a:lnTo>
                  <a:lnTo>
                    <a:pt x="364" y="474"/>
                  </a:lnTo>
                  <a:lnTo>
                    <a:pt x="364" y="474"/>
                  </a:lnTo>
                  <a:lnTo>
                    <a:pt x="402" y="458"/>
                  </a:lnTo>
                  <a:lnTo>
                    <a:pt x="440" y="438"/>
                  </a:lnTo>
                  <a:lnTo>
                    <a:pt x="440" y="72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"/>
            <p:cNvSpPr>
              <a:spLocks/>
            </p:cNvSpPr>
            <p:nvPr/>
          </p:nvSpPr>
          <p:spPr bwMode="auto">
            <a:xfrm>
              <a:off x="1763" y="1853"/>
              <a:ext cx="312" cy="172"/>
            </a:xfrm>
            <a:custGeom>
              <a:avLst/>
              <a:gdLst>
                <a:gd name="T0" fmla="*/ 310 w 312"/>
                <a:gd name="T1" fmla="*/ 172 h 172"/>
                <a:gd name="T2" fmla="*/ 300 w 312"/>
                <a:gd name="T3" fmla="*/ 138 h 172"/>
                <a:gd name="T4" fmla="*/ 298 w 312"/>
                <a:gd name="T5" fmla="*/ 68 h 172"/>
                <a:gd name="T6" fmla="*/ 294 w 312"/>
                <a:gd name="T7" fmla="*/ 34 h 172"/>
                <a:gd name="T8" fmla="*/ 294 w 312"/>
                <a:gd name="T9" fmla="*/ 26 h 172"/>
                <a:gd name="T10" fmla="*/ 294 w 312"/>
                <a:gd name="T11" fmla="*/ 12 h 172"/>
                <a:gd name="T12" fmla="*/ 292 w 312"/>
                <a:gd name="T13" fmla="*/ 12 h 172"/>
                <a:gd name="T14" fmla="*/ 290 w 312"/>
                <a:gd name="T15" fmla="*/ 2 h 172"/>
                <a:gd name="T16" fmla="*/ 284 w 312"/>
                <a:gd name="T17" fmla="*/ 2 h 172"/>
                <a:gd name="T18" fmla="*/ 284 w 312"/>
                <a:gd name="T19" fmla="*/ 12 h 172"/>
                <a:gd name="T20" fmla="*/ 280 w 312"/>
                <a:gd name="T21" fmla="*/ 12 h 172"/>
                <a:gd name="T22" fmla="*/ 280 w 312"/>
                <a:gd name="T23" fmla="*/ 26 h 172"/>
                <a:gd name="T24" fmla="*/ 272 w 312"/>
                <a:gd name="T25" fmla="*/ 46 h 172"/>
                <a:gd name="T26" fmla="*/ 268 w 312"/>
                <a:gd name="T27" fmla="*/ 78 h 172"/>
                <a:gd name="T28" fmla="*/ 264 w 312"/>
                <a:gd name="T29" fmla="*/ 112 h 172"/>
                <a:gd name="T30" fmla="*/ 232 w 312"/>
                <a:gd name="T31" fmla="*/ 136 h 172"/>
                <a:gd name="T32" fmla="*/ 240 w 312"/>
                <a:gd name="T33" fmla="*/ 112 h 172"/>
                <a:gd name="T34" fmla="*/ 234 w 312"/>
                <a:gd name="T35" fmla="*/ 104 h 172"/>
                <a:gd name="T36" fmla="*/ 228 w 312"/>
                <a:gd name="T37" fmla="*/ 88 h 172"/>
                <a:gd name="T38" fmla="*/ 228 w 312"/>
                <a:gd name="T39" fmla="*/ 76 h 172"/>
                <a:gd name="T40" fmla="*/ 214 w 312"/>
                <a:gd name="T41" fmla="*/ 76 h 172"/>
                <a:gd name="T42" fmla="*/ 216 w 312"/>
                <a:gd name="T43" fmla="*/ 88 h 172"/>
                <a:gd name="T44" fmla="*/ 214 w 312"/>
                <a:gd name="T45" fmla="*/ 108 h 172"/>
                <a:gd name="T46" fmla="*/ 204 w 312"/>
                <a:gd name="T47" fmla="*/ 136 h 172"/>
                <a:gd name="T48" fmla="*/ 188 w 312"/>
                <a:gd name="T49" fmla="*/ 112 h 172"/>
                <a:gd name="T50" fmla="*/ 172 w 312"/>
                <a:gd name="T51" fmla="*/ 94 h 172"/>
                <a:gd name="T52" fmla="*/ 166 w 312"/>
                <a:gd name="T53" fmla="*/ 74 h 172"/>
                <a:gd name="T54" fmla="*/ 160 w 312"/>
                <a:gd name="T55" fmla="*/ 56 h 172"/>
                <a:gd name="T56" fmla="*/ 164 w 312"/>
                <a:gd name="T57" fmla="*/ 38 h 172"/>
                <a:gd name="T58" fmla="*/ 162 w 312"/>
                <a:gd name="T59" fmla="*/ 36 h 172"/>
                <a:gd name="T60" fmla="*/ 160 w 312"/>
                <a:gd name="T61" fmla="*/ 34 h 172"/>
                <a:gd name="T62" fmla="*/ 156 w 312"/>
                <a:gd name="T63" fmla="*/ 26 h 172"/>
                <a:gd name="T64" fmla="*/ 152 w 312"/>
                <a:gd name="T65" fmla="*/ 34 h 172"/>
                <a:gd name="T66" fmla="*/ 152 w 312"/>
                <a:gd name="T67" fmla="*/ 36 h 172"/>
                <a:gd name="T68" fmla="*/ 148 w 312"/>
                <a:gd name="T69" fmla="*/ 38 h 172"/>
                <a:gd name="T70" fmla="*/ 152 w 312"/>
                <a:gd name="T71" fmla="*/ 56 h 172"/>
                <a:gd name="T72" fmla="*/ 146 w 312"/>
                <a:gd name="T73" fmla="*/ 74 h 172"/>
                <a:gd name="T74" fmla="*/ 134 w 312"/>
                <a:gd name="T75" fmla="*/ 112 h 172"/>
                <a:gd name="T76" fmla="*/ 102 w 312"/>
                <a:gd name="T77" fmla="*/ 136 h 172"/>
                <a:gd name="T78" fmla="*/ 108 w 312"/>
                <a:gd name="T79" fmla="*/ 112 h 172"/>
                <a:gd name="T80" fmla="*/ 104 w 312"/>
                <a:gd name="T81" fmla="*/ 104 h 172"/>
                <a:gd name="T82" fmla="*/ 98 w 312"/>
                <a:gd name="T83" fmla="*/ 88 h 172"/>
                <a:gd name="T84" fmla="*/ 98 w 312"/>
                <a:gd name="T85" fmla="*/ 76 h 172"/>
                <a:gd name="T86" fmla="*/ 84 w 312"/>
                <a:gd name="T87" fmla="*/ 76 h 172"/>
                <a:gd name="T88" fmla="*/ 86 w 312"/>
                <a:gd name="T89" fmla="*/ 88 h 172"/>
                <a:gd name="T90" fmla="*/ 84 w 312"/>
                <a:gd name="T91" fmla="*/ 108 h 172"/>
                <a:gd name="T92" fmla="*/ 72 w 312"/>
                <a:gd name="T93" fmla="*/ 136 h 172"/>
                <a:gd name="T94" fmla="*/ 58 w 312"/>
                <a:gd name="T95" fmla="*/ 112 h 172"/>
                <a:gd name="T96" fmla="*/ 40 w 312"/>
                <a:gd name="T97" fmla="*/ 94 h 172"/>
                <a:gd name="T98" fmla="*/ 38 w 312"/>
                <a:gd name="T99" fmla="*/ 86 h 172"/>
                <a:gd name="T100" fmla="*/ 36 w 312"/>
                <a:gd name="T101" fmla="*/ 54 h 172"/>
                <a:gd name="T102" fmla="*/ 28 w 312"/>
                <a:gd name="T103" fmla="*/ 34 h 172"/>
                <a:gd name="T104" fmla="*/ 32 w 312"/>
                <a:gd name="T105" fmla="*/ 14 h 172"/>
                <a:gd name="T106" fmla="*/ 32 w 312"/>
                <a:gd name="T107" fmla="*/ 12 h 172"/>
                <a:gd name="T108" fmla="*/ 30 w 312"/>
                <a:gd name="T109" fmla="*/ 8 h 172"/>
                <a:gd name="T110" fmla="*/ 24 w 312"/>
                <a:gd name="T111" fmla="*/ 0 h 172"/>
                <a:gd name="T112" fmla="*/ 20 w 312"/>
                <a:gd name="T113" fmla="*/ 8 h 172"/>
                <a:gd name="T114" fmla="*/ 20 w 312"/>
                <a:gd name="T115" fmla="*/ 12 h 172"/>
                <a:gd name="T116" fmla="*/ 16 w 312"/>
                <a:gd name="T117" fmla="*/ 14 h 172"/>
                <a:gd name="T118" fmla="*/ 20 w 312"/>
                <a:gd name="T119" fmla="*/ 34 h 172"/>
                <a:gd name="T120" fmla="*/ 14 w 312"/>
                <a:gd name="T121" fmla="*/ 54 h 172"/>
                <a:gd name="T122" fmla="*/ 12 w 312"/>
                <a:gd name="T123" fmla="*/ 8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2" h="172">
                  <a:moveTo>
                    <a:pt x="0" y="170"/>
                  </a:moveTo>
                  <a:lnTo>
                    <a:pt x="0" y="172"/>
                  </a:lnTo>
                  <a:lnTo>
                    <a:pt x="310" y="172"/>
                  </a:lnTo>
                  <a:lnTo>
                    <a:pt x="312" y="170"/>
                  </a:lnTo>
                  <a:lnTo>
                    <a:pt x="300" y="154"/>
                  </a:lnTo>
                  <a:lnTo>
                    <a:pt x="300" y="138"/>
                  </a:lnTo>
                  <a:lnTo>
                    <a:pt x="300" y="88"/>
                  </a:lnTo>
                  <a:lnTo>
                    <a:pt x="306" y="78"/>
                  </a:lnTo>
                  <a:lnTo>
                    <a:pt x="298" y="68"/>
                  </a:lnTo>
                  <a:lnTo>
                    <a:pt x="298" y="54"/>
                  </a:lnTo>
                  <a:lnTo>
                    <a:pt x="302" y="46"/>
                  </a:lnTo>
                  <a:lnTo>
                    <a:pt x="294" y="34"/>
                  </a:lnTo>
                  <a:lnTo>
                    <a:pt x="292" y="34"/>
                  </a:lnTo>
                  <a:lnTo>
                    <a:pt x="292" y="34"/>
                  </a:lnTo>
                  <a:lnTo>
                    <a:pt x="294" y="26"/>
                  </a:lnTo>
                  <a:lnTo>
                    <a:pt x="296" y="14"/>
                  </a:lnTo>
                  <a:lnTo>
                    <a:pt x="296" y="12"/>
                  </a:lnTo>
                  <a:lnTo>
                    <a:pt x="294" y="12"/>
                  </a:lnTo>
                  <a:lnTo>
                    <a:pt x="294" y="12"/>
                  </a:lnTo>
                  <a:lnTo>
                    <a:pt x="292" y="12"/>
                  </a:lnTo>
                  <a:lnTo>
                    <a:pt x="292" y="12"/>
                  </a:lnTo>
                  <a:lnTo>
                    <a:pt x="292" y="8"/>
                  </a:lnTo>
                  <a:lnTo>
                    <a:pt x="292" y="8"/>
                  </a:lnTo>
                  <a:lnTo>
                    <a:pt x="290" y="2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4" y="2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84" y="12"/>
                  </a:lnTo>
                  <a:lnTo>
                    <a:pt x="284" y="12"/>
                  </a:lnTo>
                  <a:lnTo>
                    <a:pt x="280" y="12"/>
                  </a:lnTo>
                  <a:lnTo>
                    <a:pt x="280" y="12"/>
                  </a:lnTo>
                  <a:lnTo>
                    <a:pt x="280" y="14"/>
                  </a:lnTo>
                  <a:lnTo>
                    <a:pt x="280" y="14"/>
                  </a:lnTo>
                  <a:lnTo>
                    <a:pt x="280" y="26"/>
                  </a:lnTo>
                  <a:lnTo>
                    <a:pt x="282" y="34"/>
                  </a:lnTo>
                  <a:lnTo>
                    <a:pt x="280" y="34"/>
                  </a:lnTo>
                  <a:lnTo>
                    <a:pt x="272" y="46"/>
                  </a:lnTo>
                  <a:lnTo>
                    <a:pt x="276" y="54"/>
                  </a:lnTo>
                  <a:lnTo>
                    <a:pt x="276" y="68"/>
                  </a:lnTo>
                  <a:lnTo>
                    <a:pt x="268" y="78"/>
                  </a:lnTo>
                  <a:lnTo>
                    <a:pt x="274" y="86"/>
                  </a:lnTo>
                  <a:lnTo>
                    <a:pt x="264" y="86"/>
                  </a:lnTo>
                  <a:lnTo>
                    <a:pt x="264" y="112"/>
                  </a:lnTo>
                  <a:lnTo>
                    <a:pt x="254" y="112"/>
                  </a:lnTo>
                  <a:lnTo>
                    <a:pt x="254" y="136"/>
                  </a:lnTo>
                  <a:lnTo>
                    <a:pt x="232" y="136"/>
                  </a:lnTo>
                  <a:lnTo>
                    <a:pt x="232" y="11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30" y="112"/>
                  </a:lnTo>
                  <a:lnTo>
                    <a:pt x="230" y="108"/>
                  </a:lnTo>
                  <a:lnTo>
                    <a:pt x="234" y="104"/>
                  </a:lnTo>
                  <a:lnTo>
                    <a:pt x="226" y="94"/>
                  </a:lnTo>
                  <a:lnTo>
                    <a:pt x="226" y="94"/>
                  </a:lnTo>
                  <a:lnTo>
                    <a:pt x="228" y="88"/>
                  </a:lnTo>
                  <a:lnTo>
                    <a:pt x="230" y="76"/>
                  </a:lnTo>
                  <a:lnTo>
                    <a:pt x="230" y="76"/>
                  </a:lnTo>
                  <a:lnTo>
                    <a:pt x="228" y="76"/>
                  </a:lnTo>
                  <a:lnTo>
                    <a:pt x="228" y="76"/>
                  </a:lnTo>
                  <a:lnTo>
                    <a:pt x="216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6" y="88"/>
                  </a:lnTo>
                  <a:lnTo>
                    <a:pt x="218" y="94"/>
                  </a:lnTo>
                  <a:lnTo>
                    <a:pt x="210" y="104"/>
                  </a:lnTo>
                  <a:lnTo>
                    <a:pt x="214" y="108"/>
                  </a:lnTo>
                  <a:lnTo>
                    <a:pt x="214" y="112"/>
                  </a:lnTo>
                  <a:lnTo>
                    <a:pt x="204" y="112"/>
                  </a:lnTo>
                  <a:lnTo>
                    <a:pt x="204" y="136"/>
                  </a:lnTo>
                  <a:lnTo>
                    <a:pt x="180" y="136"/>
                  </a:lnTo>
                  <a:lnTo>
                    <a:pt x="180" y="118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72" y="112"/>
                  </a:lnTo>
                  <a:lnTo>
                    <a:pt x="172" y="94"/>
                  </a:lnTo>
                  <a:lnTo>
                    <a:pt x="178" y="88"/>
                  </a:lnTo>
                  <a:lnTo>
                    <a:pt x="166" y="88"/>
                  </a:lnTo>
                  <a:lnTo>
                    <a:pt x="166" y="74"/>
                  </a:lnTo>
                  <a:lnTo>
                    <a:pt x="170" y="68"/>
                  </a:lnTo>
                  <a:lnTo>
                    <a:pt x="162" y="56"/>
                  </a:lnTo>
                  <a:lnTo>
                    <a:pt x="160" y="56"/>
                  </a:lnTo>
                  <a:lnTo>
                    <a:pt x="160" y="56"/>
                  </a:lnTo>
                  <a:lnTo>
                    <a:pt x="162" y="48"/>
                  </a:lnTo>
                  <a:lnTo>
                    <a:pt x="164" y="38"/>
                  </a:lnTo>
                  <a:lnTo>
                    <a:pt x="164" y="3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36"/>
                  </a:lnTo>
                  <a:lnTo>
                    <a:pt x="160" y="36"/>
                  </a:lnTo>
                  <a:lnTo>
                    <a:pt x="160" y="34"/>
                  </a:lnTo>
                  <a:lnTo>
                    <a:pt x="160" y="34"/>
                  </a:lnTo>
                  <a:lnTo>
                    <a:pt x="160" y="28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2" y="28"/>
                  </a:lnTo>
                  <a:lnTo>
                    <a:pt x="152" y="34"/>
                  </a:lnTo>
                  <a:lnTo>
                    <a:pt x="152" y="34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0" y="36"/>
                  </a:lnTo>
                  <a:lnTo>
                    <a:pt x="148" y="36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50" y="48"/>
                  </a:lnTo>
                  <a:lnTo>
                    <a:pt x="152" y="56"/>
                  </a:lnTo>
                  <a:lnTo>
                    <a:pt x="150" y="56"/>
                  </a:lnTo>
                  <a:lnTo>
                    <a:pt x="142" y="68"/>
                  </a:lnTo>
                  <a:lnTo>
                    <a:pt x="146" y="74"/>
                  </a:lnTo>
                  <a:lnTo>
                    <a:pt x="146" y="88"/>
                  </a:lnTo>
                  <a:lnTo>
                    <a:pt x="134" y="88"/>
                  </a:lnTo>
                  <a:lnTo>
                    <a:pt x="134" y="112"/>
                  </a:lnTo>
                  <a:lnTo>
                    <a:pt x="124" y="112"/>
                  </a:lnTo>
                  <a:lnTo>
                    <a:pt x="124" y="136"/>
                  </a:lnTo>
                  <a:lnTo>
                    <a:pt x="102" y="136"/>
                  </a:lnTo>
                  <a:lnTo>
                    <a:pt x="102" y="118"/>
                  </a:lnTo>
                  <a:lnTo>
                    <a:pt x="108" y="112"/>
                  </a:lnTo>
                  <a:lnTo>
                    <a:pt x="108" y="112"/>
                  </a:lnTo>
                  <a:lnTo>
                    <a:pt x="98" y="112"/>
                  </a:lnTo>
                  <a:lnTo>
                    <a:pt x="98" y="108"/>
                  </a:lnTo>
                  <a:lnTo>
                    <a:pt x="104" y="104"/>
                  </a:lnTo>
                  <a:lnTo>
                    <a:pt x="96" y="94"/>
                  </a:lnTo>
                  <a:lnTo>
                    <a:pt x="96" y="94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86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6" y="88"/>
                  </a:lnTo>
                  <a:lnTo>
                    <a:pt x="88" y="94"/>
                  </a:lnTo>
                  <a:lnTo>
                    <a:pt x="78" y="104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72" y="112"/>
                  </a:lnTo>
                  <a:lnTo>
                    <a:pt x="72" y="136"/>
                  </a:lnTo>
                  <a:lnTo>
                    <a:pt x="50" y="136"/>
                  </a:lnTo>
                  <a:lnTo>
                    <a:pt x="50" y="118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40" y="112"/>
                  </a:lnTo>
                  <a:lnTo>
                    <a:pt x="40" y="94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38" y="86"/>
                  </a:lnTo>
                  <a:lnTo>
                    <a:pt x="42" y="78"/>
                  </a:lnTo>
                  <a:lnTo>
                    <a:pt x="36" y="68"/>
                  </a:lnTo>
                  <a:lnTo>
                    <a:pt x="36" y="54"/>
                  </a:lnTo>
                  <a:lnTo>
                    <a:pt x="40" y="46"/>
                  </a:lnTo>
                  <a:lnTo>
                    <a:pt x="30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32" y="2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26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0" y="46"/>
                  </a:lnTo>
                  <a:lnTo>
                    <a:pt x="14" y="54"/>
                  </a:lnTo>
                  <a:lnTo>
                    <a:pt x="14" y="68"/>
                  </a:lnTo>
                  <a:lnTo>
                    <a:pt x="6" y="78"/>
                  </a:lnTo>
                  <a:lnTo>
                    <a:pt x="12" y="88"/>
                  </a:lnTo>
                  <a:lnTo>
                    <a:pt x="12" y="154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1699" y="2037"/>
              <a:ext cx="440" cy="300"/>
            </a:xfrm>
            <a:custGeom>
              <a:avLst/>
              <a:gdLst>
                <a:gd name="T0" fmla="*/ 440 w 440"/>
                <a:gd name="T1" fmla="*/ 166 h 300"/>
                <a:gd name="T2" fmla="*/ 440 w 440"/>
                <a:gd name="T3" fmla="*/ 166 h 300"/>
                <a:gd name="T4" fmla="*/ 402 w 440"/>
                <a:gd name="T5" fmla="*/ 186 h 300"/>
                <a:gd name="T6" fmla="*/ 364 w 440"/>
                <a:gd name="T7" fmla="*/ 202 h 300"/>
                <a:gd name="T8" fmla="*/ 364 w 440"/>
                <a:gd name="T9" fmla="*/ 0 h 300"/>
                <a:gd name="T10" fmla="*/ 330 w 440"/>
                <a:gd name="T11" fmla="*/ 0 h 300"/>
                <a:gd name="T12" fmla="*/ 330 w 440"/>
                <a:gd name="T13" fmla="*/ 216 h 300"/>
                <a:gd name="T14" fmla="*/ 330 w 440"/>
                <a:gd name="T15" fmla="*/ 216 h 300"/>
                <a:gd name="T16" fmla="*/ 318 w 440"/>
                <a:gd name="T17" fmla="*/ 220 h 300"/>
                <a:gd name="T18" fmla="*/ 318 w 440"/>
                <a:gd name="T19" fmla="*/ 10 h 300"/>
                <a:gd name="T20" fmla="*/ 326 w 440"/>
                <a:gd name="T21" fmla="*/ 0 h 300"/>
                <a:gd name="T22" fmla="*/ 126 w 440"/>
                <a:gd name="T23" fmla="*/ 0 h 300"/>
                <a:gd name="T24" fmla="*/ 126 w 440"/>
                <a:gd name="T25" fmla="*/ 272 h 300"/>
                <a:gd name="T26" fmla="*/ 126 w 440"/>
                <a:gd name="T27" fmla="*/ 272 h 300"/>
                <a:gd name="T28" fmla="*/ 112 w 440"/>
                <a:gd name="T29" fmla="*/ 274 h 300"/>
                <a:gd name="T30" fmla="*/ 112 w 440"/>
                <a:gd name="T31" fmla="*/ 10 h 300"/>
                <a:gd name="T32" fmla="*/ 120 w 440"/>
                <a:gd name="T33" fmla="*/ 0 h 300"/>
                <a:gd name="T34" fmla="*/ 76 w 440"/>
                <a:gd name="T35" fmla="*/ 0 h 300"/>
                <a:gd name="T36" fmla="*/ 76 w 440"/>
                <a:gd name="T37" fmla="*/ 282 h 300"/>
                <a:gd name="T38" fmla="*/ 76 w 440"/>
                <a:gd name="T39" fmla="*/ 282 h 300"/>
                <a:gd name="T40" fmla="*/ 56 w 440"/>
                <a:gd name="T41" fmla="*/ 284 h 300"/>
                <a:gd name="T42" fmla="*/ 56 w 440"/>
                <a:gd name="T43" fmla="*/ 284 h 300"/>
                <a:gd name="T44" fmla="*/ 0 w 440"/>
                <a:gd name="T45" fmla="*/ 292 h 300"/>
                <a:gd name="T46" fmla="*/ 0 w 440"/>
                <a:gd name="T47" fmla="*/ 300 h 300"/>
                <a:gd name="T48" fmla="*/ 0 w 440"/>
                <a:gd name="T49" fmla="*/ 300 h 300"/>
                <a:gd name="T50" fmla="*/ 38 w 440"/>
                <a:gd name="T51" fmla="*/ 296 h 300"/>
                <a:gd name="T52" fmla="*/ 80 w 440"/>
                <a:gd name="T53" fmla="*/ 292 h 300"/>
                <a:gd name="T54" fmla="*/ 136 w 440"/>
                <a:gd name="T55" fmla="*/ 282 h 300"/>
                <a:gd name="T56" fmla="*/ 202 w 440"/>
                <a:gd name="T57" fmla="*/ 268 h 300"/>
                <a:gd name="T58" fmla="*/ 276 w 440"/>
                <a:gd name="T59" fmla="*/ 250 h 300"/>
                <a:gd name="T60" fmla="*/ 314 w 440"/>
                <a:gd name="T61" fmla="*/ 238 h 300"/>
                <a:gd name="T62" fmla="*/ 356 w 440"/>
                <a:gd name="T63" fmla="*/ 224 h 300"/>
                <a:gd name="T64" fmla="*/ 398 w 440"/>
                <a:gd name="T65" fmla="*/ 210 h 300"/>
                <a:gd name="T66" fmla="*/ 440 w 440"/>
                <a:gd name="T67" fmla="*/ 192 h 300"/>
                <a:gd name="T68" fmla="*/ 440 w 440"/>
                <a:gd name="T69" fmla="*/ 16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0" h="300">
                  <a:moveTo>
                    <a:pt x="440" y="166"/>
                  </a:moveTo>
                  <a:lnTo>
                    <a:pt x="440" y="166"/>
                  </a:lnTo>
                  <a:lnTo>
                    <a:pt x="402" y="186"/>
                  </a:lnTo>
                  <a:lnTo>
                    <a:pt x="364" y="202"/>
                  </a:lnTo>
                  <a:lnTo>
                    <a:pt x="364" y="0"/>
                  </a:lnTo>
                  <a:lnTo>
                    <a:pt x="330" y="0"/>
                  </a:lnTo>
                  <a:lnTo>
                    <a:pt x="330" y="216"/>
                  </a:lnTo>
                  <a:lnTo>
                    <a:pt x="330" y="216"/>
                  </a:lnTo>
                  <a:lnTo>
                    <a:pt x="318" y="220"/>
                  </a:lnTo>
                  <a:lnTo>
                    <a:pt x="318" y="10"/>
                  </a:lnTo>
                  <a:lnTo>
                    <a:pt x="326" y="0"/>
                  </a:lnTo>
                  <a:lnTo>
                    <a:pt x="126" y="0"/>
                  </a:lnTo>
                  <a:lnTo>
                    <a:pt x="126" y="272"/>
                  </a:lnTo>
                  <a:lnTo>
                    <a:pt x="126" y="272"/>
                  </a:lnTo>
                  <a:lnTo>
                    <a:pt x="112" y="274"/>
                  </a:lnTo>
                  <a:lnTo>
                    <a:pt x="112" y="10"/>
                  </a:lnTo>
                  <a:lnTo>
                    <a:pt x="120" y="0"/>
                  </a:lnTo>
                  <a:lnTo>
                    <a:pt x="76" y="0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0" y="292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38" y="296"/>
                  </a:lnTo>
                  <a:lnTo>
                    <a:pt x="80" y="292"/>
                  </a:lnTo>
                  <a:lnTo>
                    <a:pt x="136" y="282"/>
                  </a:lnTo>
                  <a:lnTo>
                    <a:pt x="202" y="268"/>
                  </a:lnTo>
                  <a:lnTo>
                    <a:pt x="276" y="250"/>
                  </a:lnTo>
                  <a:lnTo>
                    <a:pt x="314" y="238"/>
                  </a:lnTo>
                  <a:lnTo>
                    <a:pt x="356" y="224"/>
                  </a:lnTo>
                  <a:lnTo>
                    <a:pt x="398" y="210"/>
                  </a:lnTo>
                  <a:lnTo>
                    <a:pt x="440" y="192"/>
                  </a:lnTo>
                  <a:lnTo>
                    <a:pt x="440" y="1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"/>
            <p:cNvSpPr>
              <a:spLocks/>
            </p:cNvSpPr>
            <p:nvPr/>
          </p:nvSpPr>
          <p:spPr bwMode="auto">
            <a:xfrm>
              <a:off x="1929" y="2073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0 h 94"/>
                <a:gd name="T12" fmla="*/ 12 w 66"/>
                <a:gd name="T13" fmla="*/ 50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0"/>
                  </a:lnTo>
                  <a:lnTo>
                    <a:pt x="12" y="50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"/>
            <p:cNvSpPr>
              <a:spLocks/>
            </p:cNvSpPr>
            <p:nvPr/>
          </p:nvSpPr>
          <p:spPr bwMode="auto">
            <a:xfrm>
              <a:off x="1849" y="2073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0 h 94"/>
                <a:gd name="T12" fmla="*/ 12 w 66"/>
                <a:gd name="T13" fmla="*/ 50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0"/>
                  </a:lnTo>
                  <a:lnTo>
                    <a:pt x="12" y="50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"/>
            <p:cNvSpPr>
              <a:spLocks/>
            </p:cNvSpPr>
            <p:nvPr/>
          </p:nvSpPr>
          <p:spPr bwMode="auto">
            <a:xfrm>
              <a:off x="1929" y="2179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2 h 94"/>
                <a:gd name="T12" fmla="*/ 12 w 66"/>
                <a:gd name="T13" fmla="*/ 52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2"/>
                  </a:lnTo>
                  <a:lnTo>
                    <a:pt x="12" y="52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"/>
            <p:cNvSpPr>
              <a:spLocks/>
            </p:cNvSpPr>
            <p:nvPr/>
          </p:nvSpPr>
          <p:spPr bwMode="auto">
            <a:xfrm>
              <a:off x="1849" y="2179"/>
              <a:ext cx="66" cy="94"/>
            </a:xfrm>
            <a:custGeom>
              <a:avLst/>
              <a:gdLst>
                <a:gd name="T0" fmla="*/ 66 w 66"/>
                <a:gd name="T1" fmla="*/ 0 h 94"/>
                <a:gd name="T2" fmla="*/ 0 w 66"/>
                <a:gd name="T3" fmla="*/ 0 h 94"/>
                <a:gd name="T4" fmla="*/ 0 w 66"/>
                <a:gd name="T5" fmla="*/ 94 h 94"/>
                <a:gd name="T6" fmla="*/ 14 w 66"/>
                <a:gd name="T7" fmla="*/ 80 h 94"/>
                <a:gd name="T8" fmla="*/ 54 w 66"/>
                <a:gd name="T9" fmla="*/ 80 h 94"/>
                <a:gd name="T10" fmla="*/ 54 w 66"/>
                <a:gd name="T11" fmla="*/ 52 h 94"/>
                <a:gd name="T12" fmla="*/ 12 w 66"/>
                <a:gd name="T13" fmla="*/ 52 h 94"/>
                <a:gd name="T14" fmla="*/ 12 w 66"/>
                <a:gd name="T15" fmla="*/ 42 h 94"/>
                <a:gd name="T16" fmla="*/ 54 w 66"/>
                <a:gd name="T17" fmla="*/ 42 h 94"/>
                <a:gd name="T18" fmla="*/ 54 w 66"/>
                <a:gd name="T19" fmla="*/ 12 h 94"/>
                <a:gd name="T20" fmla="*/ 66 w 66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94">
                  <a:moveTo>
                    <a:pt x="66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4" y="80"/>
                  </a:lnTo>
                  <a:lnTo>
                    <a:pt x="54" y="80"/>
                  </a:lnTo>
                  <a:lnTo>
                    <a:pt x="54" y="52"/>
                  </a:lnTo>
                  <a:lnTo>
                    <a:pt x="12" y="52"/>
                  </a:lnTo>
                  <a:lnTo>
                    <a:pt x="12" y="42"/>
                  </a:lnTo>
                  <a:lnTo>
                    <a:pt x="54" y="42"/>
                  </a:lnTo>
                  <a:lnTo>
                    <a:pt x="5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"/>
            <p:cNvSpPr>
              <a:spLocks/>
            </p:cNvSpPr>
            <p:nvPr/>
          </p:nvSpPr>
          <p:spPr bwMode="auto">
            <a:xfrm>
              <a:off x="1743" y="2369"/>
              <a:ext cx="144" cy="100"/>
            </a:xfrm>
            <a:custGeom>
              <a:avLst/>
              <a:gdLst>
                <a:gd name="T0" fmla="*/ 144 w 144"/>
                <a:gd name="T1" fmla="*/ 0 h 100"/>
                <a:gd name="T2" fmla="*/ 108 w 144"/>
                <a:gd name="T3" fmla="*/ 0 h 100"/>
                <a:gd name="T4" fmla="*/ 112 w 144"/>
                <a:gd name="T5" fmla="*/ 6 h 100"/>
                <a:gd name="T6" fmla="*/ 112 w 144"/>
                <a:gd name="T7" fmla="*/ 6 h 100"/>
                <a:gd name="T8" fmla="*/ 112 w 144"/>
                <a:gd name="T9" fmla="*/ 54 h 100"/>
                <a:gd name="T10" fmla="*/ 34 w 144"/>
                <a:gd name="T11" fmla="*/ 0 h 100"/>
                <a:gd name="T12" fmla="*/ 0 w 144"/>
                <a:gd name="T13" fmla="*/ 0 h 100"/>
                <a:gd name="T14" fmla="*/ 4 w 144"/>
                <a:gd name="T15" fmla="*/ 6 h 100"/>
                <a:gd name="T16" fmla="*/ 4 w 144"/>
                <a:gd name="T17" fmla="*/ 92 h 100"/>
                <a:gd name="T18" fmla="*/ 0 w 144"/>
                <a:gd name="T19" fmla="*/ 100 h 100"/>
                <a:gd name="T20" fmla="*/ 38 w 144"/>
                <a:gd name="T21" fmla="*/ 100 h 100"/>
                <a:gd name="T22" fmla="*/ 34 w 144"/>
                <a:gd name="T23" fmla="*/ 92 h 100"/>
                <a:gd name="T24" fmla="*/ 34 w 144"/>
                <a:gd name="T25" fmla="*/ 30 h 100"/>
                <a:gd name="T26" fmla="*/ 112 w 144"/>
                <a:gd name="T27" fmla="*/ 84 h 100"/>
                <a:gd name="T28" fmla="*/ 112 w 144"/>
                <a:gd name="T29" fmla="*/ 92 h 100"/>
                <a:gd name="T30" fmla="*/ 108 w 144"/>
                <a:gd name="T31" fmla="*/ 100 h 100"/>
                <a:gd name="T32" fmla="*/ 144 w 144"/>
                <a:gd name="T33" fmla="*/ 100 h 100"/>
                <a:gd name="T34" fmla="*/ 140 w 144"/>
                <a:gd name="T35" fmla="*/ 92 h 100"/>
                <a:gd name="T36" fmla="*/ 140 w 144"/>
                <a:gd name="T37" fmla="*/ 8 h 100"/>
                <a:gd name="T38" fmla="*/ 144 w 144"/>
                <a:gd name="T3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00">
                  <a:moveTo>
                    <a:pt x="144" y="0"/>
                  </a:moveTo>
                  <a:lnTo>
                    <a:pt x="108" y="0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54"/>
                  </a:lnTo>
                  <a:lnTo>
                    <a:pt x="34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92"/>
                  </a:lnTo>
                  <a:lnTo>
                    <a:pt x="0" y="100"/>
                  </a:lnTo>
                  <a:lnTo>
                    <a:pt x="38" y="100"/>
                  </a:lnTo>
                  <a:lnTo>
                    <a:pt x="34" y="92"/>
                  </a:lnTo>
                  <a:lnTo>
                    <a:pt x="34" y="30"/>
                  </a:lnTo>
                  <a:lnTo>
                    <a:pt x="112" y="84"/>
                  </a:lnTo>
                  <a:lnTo>
                    <a:pt x="112" y="92"/>
                  </a:lnTo>
                  <a:lnTo>
                    <a:pt x="108" y="100"/>
                  </a:lnTo>
                  <a:lnTo>
                    <a:pt x="144" y="100"/>
                  </a:lnTo>
                  <a:lnTo>
                    <a:pt x="140" y="92"/>
                  </a:lnTo>
                  <a:lnTo>
                    <a:pt x="140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5"/>
            <p:cNvSpPr>
              <a:spLocks/>
            </p:cNvSpPr>
            <p:nvPr/>
          </p:nvSpPr>
          <p:spPr bwMode="auto">
            <a:xfrm>
              <a:off x="1911" y="2369"/>
              <a:ext cx="36" cy="100"/>
            </a:xfrm>
            <a:custGeom>
              <a:avLst/>
              <a:gdLst>
                <a:gd name="T0" fmla="*/ 36 w 36"/>
                <a:gd name="T1" fmla="*/ 0 h 100"/>
                <a:gd name="T2" fmla="*/ 0 w 36"/>
                <a:gd name="T3" fmla="*/ 0 h 100"/>
                <a:gd name="T4" fmla="*/ 4 w 36"/>
                <a:gd name="T5" fmla="*/ 6 h 100"/>
                <a:gd name="T6" fmla="*/ 4 w 36"/>
                <a:gd name="T7" fmla="*/ 6 h 100"/>
                <a:gd name="T8" fmla="*/ 4 w 36"/>
                <a:gd name="T9" fmla="*/ 92 h 100"/>
                <a:gd name="T10" fmla="*/ 2 w 36"/>
                <a:gd name="T11" fmla="*/ 100 h 100"/>
                <a:gd name="T12" fmla="*/ 36 w 36"/>
                <a:gd name="T13" fmla="*/ 100 h 100"/>
                <a:gd name="T14" fmla="*/ 32 w 36"/>
                <a:gd name="T15" fmla="*/ 92 h 100"/>
                <a:gd name="T16" fmla="*/ 32 w 36"/>
                <a:gd name="T17" fmla="*/ 8 h 100"/>
                <a:gd name="T18" fmla="*/ 36 w 36"/>
                <a:gd name="T1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00">
                  <a:moveTo>
                    <a:pt x="36" y="0"/>
                  </a:move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2"/>
                  </a:lnTo>
                  <a:lnTo>
                    <a:pt x="2" y="100"/>
                  </a:lnTo>
                  <a:lnTo>
                    <a:pt x="36" y="100"/>
                  </a:lnTo>
                  <a:lnTo>
                    <a:pt x="32" y="92"/>
                  </a:lnTo>
                  <a:lnTo>
                    <a:pt x="32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6"/>
            <p:cNvSpPr>
              <a:spLocks/>
            </p:cNvSpPr>
            <p:nvPr/>
          </p:nvSpPr>
          <p:spPr bwMode="auto">
            <a:xfrm>
              <a:off x="1973" y="2369"/>
              <a:ext cx="126" cy="100"/>
            </a:xfrm>
            <a:custGeom>
              <a:avLst/>
              <a:gdLst>
                <a:gd name="T0" fmla="*/ 126 w 126"/>
                <a:gd name="T1" fmla="*/ 0 h 100"/>
                <a:gd name="T2" fmla="*/ 90 w 126"/>
                <a:gd name="T3" fmla="*/ 0 h 100"/>
                <a:gd name="T4" fmla="*/ 92 w 126"/>
                <a:gd name="T5" fmla="*/ 8 h 100"/>
                <a:gd name="T6" fmla="*/ 92 w 126"/>
                <a:gd name="T7" fmla="*/ 76 h 100"/>
                <a:gd name="T8" fmla="*/ 32 w 126"/>
                <a:gd name="T9" fmla="*/ 76 h 100"/>
                <a:gd name="T10" fmla="*/ 32 w 126"/>
                <a:gd name="T11" fmla="*/ 8 h 100"/>
                <a:gd name="T12" fmla="*/ 36 w 126"/>
                <a:gd name="T13" fmla="*/ 0 h 100"/>
                <a:gd name="T14" fmla="*/ 0 w 126"/>
                <a:gd name="T15" fmla="*/ 0 h 100"/>
                <a:gd name="T16" fmla="*/ 2 w 126"/>
                <a:gd name="T17" fmla="*/ 6 h 100"/>
                <a:gd name="T18" fmla="*/ 2 w 126"/>
                <a:gd name="T19" fmla="*/ 82 h 100"/>
                <a:gd name="T20" fmla="*/ 26 w 126"/>
                <a:gd name="T21" fmla="*/ 100 h 100"/>
                <a:gd name="T22" fmla="*/ 98 w 126"/>
                <a:gd name="T23" fmla="*/ 100 h 100"/>
                <a:gd name="T24" fmla="*/ 122 w 126"/>
                <a:gd name="T25" fmla="*/ 82 h 100"/>
                <a:gd name="T26" fmla="*/ 122 w 126"/>
                <a:gd name="T27" fmla="*/ 6 h 100"/>
                <a:gd name="T28" fmla="*/ 126 w 126"/>
                <a:gd name="T2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00">
                  <a:moveTo>
                    <a:pt x="126" y="0"/>
                  </a:moveTo>
                  <a:lnTo>
                    <a:pt x="90" y="0"/>
                  </a:lnTo>
                  <a:lnTo>
                    <a:pt x="92" y="8"/>
                  </a:lnTo>
                  <a:lnTo>
                    <a:pt x="92" y="76"/>
                  </a:lnTo>
                  <a:lnTo>
                    <a:pt x="32" y="76"/>
                  </a:lnTo>
                  <a:lnTo>
                    <a:pt x="32" y="8"/>
                  </a:lnTo>
                  <a:lnTo>
                    <a:pt x="36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82"/>
                  </a:lnTo>
                  <a:lnTo>
                    <a:pt x="26" y="100"/>
                  </a:lnTo>
                  <a:lnTo>
                    <a:pt x="98" y="100"/>
                  </a:lnTo>
                  <a:lnTo>
                    <a:pt x="122" y="82"/>
                  </a:lnTo>
                  <a:lnTo>
                    <a:pt x="122" y="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2347" y="1961"/>
              <a:ext cx="192" cy="194"/>
            </a:xfrm>
            <a:custGeom>
              <a:avLst/>
              <a:gdLst>
                <a:gd name="T0" fmla="*/ 146 w 192"/>
                <a:gd name="T1" fmla="*/ 194 h 194"/>
                <a:gd name="T2" fmla="*/ 40 w 192"/>
                <a:gd name="T3" fmla="*/ 50 h 194"/>
                <a:gd name="T4" fmla="*/ 40 w 192"/>
                <a:gd name="T5" fmla="*/ 154 h 194"/>
                <a:gd name="T6" fmla="*/ 40 w 192"/>
                <a:gd name="T7" fmla="*/ 154 h 194"/>
                <a:gd name="T8" fmla="*/ 40 w 192"/>
                <a:gd name="T9" fmla="*/ 168 h 194"/>
                <a:gd name="T10" fmla="*/ 42 w 192"/>
                <a:gd name="T11" fmla="*/ 174 h 194"/>
                <a:gd name="T12" fmla="*/ 42 w 192"/>
                <a:gd name="T13" fmla="*/ 174 h 194"/>
                <a:gd name="T14" fmla="*/ 48 w 192"/>
                <a:gd name="T15" fmla="*/ 178 h 194"/>
                <a:gd name="T16" fmla="*/ 58 w 192"/>
                <a:gd name="T17" fmla="*/ 180 h 194"/>
                <a:gd name="T18" fmla="*/ 60 w 192"/>
                <a:gd name="T19" fmla="*/ 180 h 194"/>
                <a:gd name="T20" fmla="*/ 60 w 192"/>
                <a:gd name="T21" fmla="*/ 192 h 194"/>
                <a:gd name="T22" fmla="*/ 0 w 192"/>
                <a:gd name="T23" fmla="*/ 192 h 194"/>
                <a:gd name="T24" fmla="*/ 0 w 192"/>
                <a:gd name="T25" fmla="*/ 180 h 194"/>
                <a:gd name="T26" fmla="*/ 2 w 192"/>
                <a:gd name="T27" fmla="*/ 180 h 194"/>
                <a:gd name="T28" fmla="*/ 2 w 192"/>
                <a:gd name="T29" fmla="*/ 180 h 194"/>
                <a:gd name="T30" fmla="*/ 14 w 192"/>
                <a:gd name="T31" fmla="*/ 178 h 194"/>
                <a:gd name="T32" fmla="*/ 18 w 192"/>
                <a:gd name="T33" fmla="*/ 174 h 194"/>
                <a:gd name="T34" fmla="*/ 18 w 192"/>
                <a:gd name="T35" fmla="*/ 174 h 194"/>
                <a:gd name="T36" fmla="*/ 20 w 192"/>
                <a:gd name="T37" fmla="*/ 168 h 194"/>
                <a:gd name="T38" fmla="*/ 20 w 192"/>
                <a:gd name="T39" fmla="*/ 154 h 194"/>
                <a:gd name="T40" fmla="*/ 20 w 192"/>
                <a:gd name="T41" fmla="*/ 38 h 194"/>
                <a:gd name="T42" fmla="*/ 20 w 192"/>
                <a:gd name="T43" fmla="*/ 38 h 194"/>
                <a:gd name="T44" fmla="*/ 20 w 192"/>
                <a:gd name="T45" fmla="*/ 24 h 194"/>
                <a:gd name="T46" fmla="*/ 18 w 192"/>
                <a:gd name="T47" fmla="*/ 16 h 194"/>
                <a:gd name="T48" fmla="*/ 18 w 192"/>
                <a:gd name="T49" fmla="*/ 16 h 194"/>
                <a:gd name="T50" fmla="*/ 14 w 192"/>
                <a:gd name="T51" fmla="*/ 14 h 194"/>
                <a:gd name="T52" fmla="*/ 2 w 192"/>
                <a:gd name="T53" fmla="*/ 12 h 194"/>
                <a:gd name="T54" fmla="*/ 0 w 192"/>
                <a:gd name="T55" fmla="*/ 12 h 194"/>
                <a:gd name="T56" fmla="*/ 0 w 192"/>
                <a:gd name="T57" fmla="*/ 0 h 194"/>
                <a:gd name="T58" fmla="*/ 48 w 192"/>
                <a:gd name="T59" fmla="*/ 0 h 194"/>
                <a:gd name="T60" fmla="*/ 154 w 192"/>
                <a:gd name="T61" fmla="*/ 144 h 194"/>
                <a:gd name="T62" fmla="*/ 154 w 192"/>
                <a:gd name="T63" fmla="*/ 38 h 194"/>
                <a:gd name="T64" fmla="*/ 154 w 192"/>
                <a:gd name="T65" fmla="*/ 38 h 194"/>
                <a:gd name="T66" fmla="*/ 152 w 192"/>
                <a:gd name="T67" fmla="*/ 24 h 194"/>
                <a:gd name="T68" fmla="*/ 150 w 192"/>
                <a:gd name="T69" fmla="*/ 16 h 194"/>
                <a:gd name="T70" fmla="*/ 150 w 192"/>
                <a:gd name="T71" fmla="*/ 16 h 194"/>
                <a:gd name="T72" fmla="*/ 146 w 192"/>
                <a:gd name="T73" fmla="*/ 14 h 194"/>
                <a:gd name="T74" fmla="*/ 134 w 192"/>
                <a:gd name="T75" fmla="*/ 12 h 194"/>
                <a:gd name="T76" fmla="*/ 132 w 192"/>
                <a:gd name="T77" fmla="*/ 12 h 194"/>
                <a:gd name="T78" fmla="*/ 132 w 192"/>
                <a:gd name="T79" fmla="*/ 0 h 194"/>
                <a:gd name="T80" fmla="*/ 192 w 192"/>
                <a:gd name="T81" fmla="*/ 0 h 194"/>
                <a:gd name="T82" fmla="*/ 192 w 192"/>
                <a:gd name="T83" fmla="*/ 12 h 194"/>
                <a:gd name="T84" fmla="*/ 190 w 192"/>
                <a:gd name="T85" fmla="*/ 12 h 194"/>
                <a:gd name="T86" fmla="*/ 190 w 192"/>
                <a:gd name="T87" fmla="*/ 12 h 194"/>
                <a:gd name="T88" fmla="*/ 180 w 192"/>
                <a:gd name="T89" fmla="*/ 14 h 194"/>
                <a:gd name="T90" fmla="*/ 174 w 192"/>
                <a:gd name="T91" fmla="*/ 16 h 194"/>
                <a:gd name="T92" fmla="*/ 174 w 192"/>
                <a:gd name="T93" fmla="*/ 16 h 194"/>
                <a:gd name="T94" fmla="*/ 172 w 192"/>
                <a:gd name="T95" fmla="*/ 24 h 194"/>
                <a:gd name="T96" fmla="*/ 172 w 192"/>
                <a:gd name="T97" fmla="*/ 38 h 194"/>
                <a:gd name="T98" fmla="*/ 172 w 192"/>
                <a:gd name="T99" fmla="*/ 194 h 194"/>
                <a:gd name="T100" fmla="*/ 146 w 192"/>
                <a:gd name="T10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194">
                  <a:moveTo>
                    <a:pt x="146" y="194"/>
                  </a:moveTo>
                  <a:lnTo>
                    <a:pt x="40" y="50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0" y="168"/>
                  </a:lnTo>
                  <a:lnTo>
                    <a:pt x="42" y="174"/>
                  </a:lnTo>
                  <a:lnTo>
                    <a:pt x="42" y="174"/>
                  </a:lnTo>
                  <a:lnTo>
                    <a:pt x="48" y="178"/>
                  </a:lnTo>
                  <a:lnTo>
                    <a:pt x="58" y="180"/>
                  </a:lnTo>
                  <a:lnTo>
                    <a:pt x="60" y="180"/>
                  </a:lnTo>
                  <a:lnTo>
                    <a:pt x="60" y="192"/>
                  </a:lnTo>
                  <a:lnTo>
                    <a:pt x="0" y="192"/>
                  </a:lnTo>
                  <a:lnTo>
                    <a:pt x="0" y="180"/>
                  </a:lnTo>
                  <a:lnTo>
                    <a:pt x="2" y="180"/>
                  </a:lnTo>
                  <a:lnTo>
                    <a:pt x="2" y="180"/>
                  </a:lnTo>
                  <a:lnTo>
                    <a:pt x="14" y="178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68"/>
                  </a:lnTo>
                  <a:lnTo>
                    <a:pt x="20" y="15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154" y="144"/>
                  </a:lnTo>
                  <a:lnTo>
                    <a:pt x="154" y="38"/>
                  </a:lnTo>
                  <a:lnTo>
                    <a:pt x="154" y="38"/>
                  </a:lnTo>
                  <a:lnTo>
                    <a:pt x="152" y="24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6" y="14"/>
                  </a:lnTo>
                  <a:lnTo>
                    <a:pt x="134" y="12"/>
                  </a:lnTo>
                  <a:lnTo>
                    <a:pt x="132" y="12"/>
                  </a:lnTo>
                  <a:lnTo>
                    <a:pt x="132" y="0"/>
                  </a:lnTo>
                  <a:lnTo>
                    <a:pt x="192" y="0"/>
                  </a:lnTo>
                  <a:lnTo>
                    <a:pt x="192" y="12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0" y="14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2" y="24"/>
                  </a:lnTo>
                  <a:lnTo>
                    <a:pt x="172" y="38"/>
                  </a:lnTo>
                  <a:lnTo>
                    <a:pt x="172" y="194"/>
                  </a:lnTo>
                  <a:lnTo>
                    <a:pt x="146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8"/>
            <p:cNvSpPr>
              <a:spLocks noEditPoints="1"/>
            </p:cNvSpPr>
            <p:nvPr/>
          </p:nvSpPr>
          <p:spPr bwMode="auto">
            <a:xfrm>
              <a:off x="2545" y="2007"/>
              <a:ext cx="146" cy="148"/>
            </a:xfrm>
            <a:custGeom>
              <a:avLst/>
              <a:gdLst>
                <a:gd name="T0" fmla="*/ 74 w 146"/>
                <a:gd name="T1" fmla="*/ 148 h 148"/>
                <a:gd name="T2" fmla="*/ 42 w 146"/>
                <a:gd name="T3" fmla="*/ 144 h 148"/>
                <a:gd name="T4" fmla="*/ 20 w 146"/>
                <a:gd name="T5" fmla="*/ 128 h 148"/>
                <a:gd name="T6" fmla="*/ 10 w 146"/>
                <a:gd name="T7" fmla="*/ 118 h 148"/>
                <a:gd name="T8" fmla="*/ 0 w 146"/>
                <a:gd name="T9" fmla="*/ 90 h 148"/>
                <a:gd name="T10" fmla="*/ 0 w 146"/>
                <a:gd name="T11" fmla="*/ 74 h 148"/>
                <a:gd name="T12" fmla="*/ 4 w 146"/>
                <a:gd name="T13" fmla="*/ 44 h 148"/>
                <a:gd name="T14" fmla="*/ 20 w 146"/>
                <a:gd name="T15" fmla="*/ 20 h 148"/>
                <a:gd name="T16" fmla="*/ 30 w 146"/>
                <a:gd name="T17" fmla="*/ 12 h 148"/>
                <a:gd name="T18" fmla="*/ 58 w 146"/>
                <a:gd name="T19" fmla="*/ 2 h 148"/>
                <a:gd name="T20" fmla="*/ 74 w 146"/>
                <a:gd name="T21" fmla="*/ 0 h 148"/>
                <a:gd name="T22" fmla="*/ 104 w 146"/>
                <a:gd name="T23" fmla="*/ 6 h 148"/>
                <a:gd name="T24" fmla="*/ 128 w 146"/>
                <a:gd name="T25" fmla="*/ 20 h 148"/>
                <a:gd name="T26" fmla="*/ 136 w 146"/>
                <a:gd name="T27" fmla="*/ 32 h 148"/>
                <a:gd name="T28" fmla="*/ 146 w 146"/>
                <a:gd name="T29" fmla="*/ 58 h 148"/>
                <a:gd name="T30" fmla="*/ 146 w 146"/>
                <a:gd name="T31" fmla="*/ 74 h 148"/>
                <a:gd name="T32" fmla="*/ 142 w 146"/>
                <a:gd name="T33" fmla="*/ 106 h 148"/>
                <a:gd name="T34" fmla="*/ 128 w 146"/>
                <a:gd name="T35" fmla="*/ 128 h 148"/>
                <a:gd name="T36" fmla="*/ 116 w 146"/>
                <a:gd name="T37" fmla="*/ 138 h 148"/>
                <a:gd name="T38" fmla="*/ 90 w 146"/>
                <a:gd name="T39" fmla="*/ 148 h 148"/>
                <a:gd name="T40" fmla="*/ 74 w 146"/>
                <a:gd name="T41" fmla="*/ 148 h 148"/>
                <a:gd name="T42" fmla="*/ 74 w 146"/>
                <a:gd name="T43" fmla="*/ 134 h 148"/>
                <a:gd name="T44" fmla="*/ 88 w 146"/>
                <a:gd name="T45" fmla="*/ 132 h 148"/>
                <a:gd name="T46" fmla="*/ 96 w 146"/>
                <a:gd name="T47" fmla="*/ 120 h 148"/>
                <a:gd name="T48" fmla="*/ 100 w 146"/>
                <a:gd name="T49" fmla="*/ 112 h 148"/>
                <a:gd name="T50" fmla="*/ 104 w 146"/>
                <a:gd name="T51" fmla="*/ 74 h 148"/>
                <a:gd name="T52" fmla="*/ 102 w 146"/>
                <a:gd name="T53" fmla="*/ 48 h 148"/>
                <a:gd name="T54" fmla="*/ 96 w 146"/>
                <a:gd name="T55" fmla="*/ 30 h 148"/>
                <a:gd name="T56" fmla="*/ 92 w 146"/>
                <a:gd name="T57" fmla="*/ 22 h 148"/>
                <a:gd name="T58" fmla="*/ 80 w 146"/>
                <a:gd name="T59" fmla="*/ 14 h 148"/>
                <a:gd name="T60" fmla="*/ 74 w 146"/>
                <a:gd name="T61" fmla="*/ 14 h 148"/>
                <a:gd name="T62" fmla="*/ 60 w 146"/>
                <a:gd name="T63" fmla="*/ 18 h 148"/>
                <a:gd name="T64" fmla="*/ 50 w 146"/>
                <a:gd name="T65" fmla="*/ 30 h 148"/>
                <a:gd name="T66" fmla="*/ 46 w 146"/>
                <a:gd name="T67" fmla="*/ 38 h 148"/>
                <a:gd name="T68" fmla="*/ 42 w 146"/>
                <a:gd name="T69" fmla="*/ 74 h 148"/>
                <a:gd name="T70" fmla="*/ 44 w 146"/>
                <a:gd name="T71" fmla="*/ 100 h 148"/>
                <a:gd name="T72" fmla="*/ 50 w 146"/>
                <a:gd name="T73" fmla="*/ 120 h 148"/>
                <a:gd name="T74" fmla="*/ 54 w 146"/>
                <a:gd name="T75" fmla="*/ 126 h 148"/>
                <a:gd name="T76" fmla="*/ 66 w 146"/>
                <a:gd name="T77" fmla="*/ 134 h 148"/>
                <a:gd name="T78" fmla="*/ 74 w 146"/>
                <a:gd name="T7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148">
                  <a:moveTo>
                    <a:pt x="74" y="148"/>
                  </a:moveTo>
                  <a:lnTo>
                    <a:pt x="74" y="148"/>
                  </a:lnTo>
                  <a:lnTo>
                    <a:pt x="58" y="148"/>
                  </a:lnTo>
                  <a:lnTo>
                    <a:pt x="42" y="144"/>
                  </a:lnTo>
                  <a:lnTo>
                    <a:pt x="30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0" y="118"/>
                  </a:lnTo>
                  <a:lnTo>
                    <a:pt x="4" y="106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4" y="44"/>
                  </a:lnTo>
                  <a:lnTo>
                    <a:pt x="10" y="3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0" y="2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36" y="32"/>
                  </a:lnTo>
                  <a:lnTo>
                    <a:pt x="142" y="44"/>
                  </a:lnTo>
                  <a:lnTo>
                    <a:pt x="146" y="58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6" y="90"/>
                  </a:lnTo>
                  <a:lnTo>
                    <a:pt x="142" y="106"/>
                  </a:lnTo>
                  <a:lnTo>
                    <a:pt x="136" y="118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16" y="138"/>
                  </a:lnTo>
                  <a:lnTo>
                    <a:pt x="104" y="144"/>
                  </a:lnTo>
                  <a:lnTo>
                    <a:pt x="90" y="148"/>
                  </a:lnTo>
                  <a:lnTo>
                    <a:pt x="74" y="148"/>
                  </a:lnTo>
                  <a:lnTo>
                    <a:pt x="74" y="148"/>
                  </a:lnTo>
                  <a:close/>
                  <a:moveTo>
                    <a:pt x="74" y="134"/>
                  </a:moveTo>
                  <a:lnTo>
                    <a:pt x="74" y="134"/>
                  </a:lnTo>
                  <a:lnTo>
                    <a:pt x="80" y="134"/>
                  </a:lnTo>
                  <a:lnTo>
                    <a:pt x="88" y="132"/>
                  </a:lnTo>
                  <a:lnTo>
                    <a:pt x="92" y="126"/>
                  </a:lnTo>
                  <a:lnTo>
                    <a:pt x="96" y="120"/>
                  </a:lnTo>
                  <a:lnTo>
                    <a:pt x="96" y="120"/>
                  </a:lnTo>
                  <a:lnTo>
                    <a:pt x="100" y="112"/>
                  </a:lnTo>
                  <a:lnTo>
                    <a:pt x="102" y="100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2" y="48"/>
                  </a:lnTo>
                  <a:lnTo>
                    <a:pt x="100" y="38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2" y="22"/>
                  </a:lnTo>
                  <a:lnTo>
                    <a:pt x="88" y="18"/>
                  </a:lnTo>
                  <a:lnTo>
                    <a:pt x="80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66" y="14"/>
                  </a:lnTo>
                  <a:lnTo>
                    <a:pt x="60" y="18"/>
                  </a:lnTo>
                  <a:lnTo>
                    <a:pt x="54" y="22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6" y="38"/>
                  </a:lnTo>
                  <a:lnTo>
                    <a:pt x="44" y="48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4" y="100"/>
                  </a:lnTo>
                  <a:lnTo>
                    <a:pt x="46" y="112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4" y="126"/>
                  </a:lnTo>
                  <a:lnTo>
                    <a:pt x="60" y="132"/>
                  </a:lnTo>
                  <a:lnTo>
                    <a:pt x="66" y="134"/>
                  </a:lnTo>
                  <a:lnTo>
                    <a:pt x="74" y="134"/>
                  </a:lnTo>
                  <a:lnTo>
                    <a:pt x="74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9"/>
            <p:cNvSpPr>
              <a:spLocks/>
            </p:cNvSpPr>
            <p:nvPr/>
          </p:nvSpPr>
          <p:spPr bwMode="auto">
            <a:xfrm>
              <a:off x="2699" y="2007"/>
              <a:ext cx="110" cy="146"/>
            </a:xfrm>
            <a:custGeom>
              <a:avLst/>
              <a:gdLst>
                <a:gd name="T0" fmla="*/ 58 w 110"/>
                <a:gd name="T1" fmla="*/ 44 h 146"/>
                <a:gd name="T2" fmla="*/ 58 w 110"/>
                <a:gd name="T3" fmla="*/ 108 h 146"/>
                <a:gd name="T4" fmla="*/ 58 w 110"/>
                <a:gd name="T5" fmla="*/ 108 h 146"/>
                <a:gd name="T6" fmla="*/ 58 w 110"/>
                <a:gd name="T7" fmla="*/ 122 h 146"/>
                <a:gd name="T8" fmla="*/ 62 w 110"/>
                <a:gd name="T9" fmla="*/ 128 h 146"/>
                <a:gd name="T10" fmla="*/ 62 w 110"/>
                <a:gd name="T11" fmla="*/ 128 h 146"/>
                <a:gd name="T12" fmla="*/ 68 w 110"/>
                <a:gd name="T13" fmla="*/ 132 h 146"/>
                <a:gd name="T14" fmla="*/ 80 w 110"/>
                <a:gd name="T15" fmla="*/ 134 h 146"/>
                <a:gd name="T16" fmla="*/ 82 w 110"/>
                <a:gd name="T17" fmla="*/ 134 h 146"/>
                <a:gd name="T18" fmla="*/ 82 w 110"/>
                <a:gd name="T19" fmla="*/ 146 h 146"/>
                <a:gd name="T20" fmla="*/ 0 w 110"/>
                <a:gd name="T21" fmla="*/ 146 h 146"/>
                <a:gd name="T22" fmla="*/ 0 w 110"/>
                <a:gd name="T23" fmla="*/ 134 h 146"/>
                <a:gd name="T24" fmla="*/ 2 w 110"/>
                <a:gd name="T25" fmla="*/ 134 h 146"/>
                <a:gd name="T26" fmla="*/ 2 w 110"/>
                <a:gd name="T27" fmla="*/ 134 h 146"/>
                <a:gd name="T28" fmla="*/ 12 w 110"/>
                <a:gd name="T29" fmla="*/ 132 h 146"/>
                <a:gd name="T30" fmla="*/ 18 w 110"/>
                <a:gd name="T31" fmla="*/ 128 h 146"/>
                <a:gd name="T32" fmla="*/ 18 w 110"/>
                <a:gd name="T33" fmla="*/ 128 h 146"/>
                <a:gd name="T34" fmla="*/ 20 w 110"/>
                <a:gd name="T35" fmla="*/ 122 h 146"/>
                <a:gd name="T36" fmla="*/ 20 w 110"/>
                <a:gd name="T37" fmla="*/ 108 h 146"/>
                <a:gd name="T38" fmla="*/ 20 w 110"/>
                <a:gd name="T39" fmla="*/ 42 h 146"/>
                <a:gd name="T40" fmla="*/ 20 w 110"/>
                <a:gd name="T41" fmla="*/ 42 h 146"/>
                <a:gd name="T42" fmla="*/ 20 w 110"/>
                <a:gd name="T43" fmla="*/ 28 h 146"/>
                <a:gd name="T44" fmla="*/ 18 w 110"/>
                <a:gd name="T45" fmla="*/ 20 h 146"/>
                <a:gd name="T46" fmla="*/ 18 w 110"/>
                <a:gd name="T47" fmla="*/ 20 h 146"/>
                <a:gd name="T48" fmla="*/ 12 w 110"/>
                <a:gd name="T49" fmla="*/ 18 h 146"/>
                <a:gd name="T50" fmla="*/ 2 w 110"/>
                <a:gd name="T51" fmla="*/ 16 h 146"/>
                <a:gd name="T52" fmla="*/ 0 w 110"/>
                <a:gd name="T53" fmla="*/ 16 h 146"/>
                <a:gd name="T54" fmla="*/ 0 w 110"/>
                <a:gd name="T55" fmla="*/ 4 h 146"/>
                <a:gd name="T56" fmla="*/ 58 w 110"/>
                <a:gd name="T57" fmla="*/ 4 h 146"/>
                <a:gd name="T58" fmla="*/ 58 w 110"/>
                <a:gd name="T59" fmla="*/ 30 h 146"/>
                <a:gd name="T60" fmla="*/ 58 w 110"/>
                <a:gd name="T61" fmla="*/ 30 h 146"/>
                <a:gd name="T62" fmla="*/ 68 w 110"/>
                <a:gd name="T63" fmla="*/ 18 h 146"/>
                <a:gd name="T64" fmla="*/ 78 w 110"/>
                <a:gd name="T65" fmla="*/ 8 h 146"/>
                <a:gd name="T66" fmla="*/ 90 w 110"/>
                <a:gd name="T67" fmla="*/ 2 h 146"/>
                <a:gd name="T68" fmla="*/ 104 w 110"/>
                <a:gd name="T69" fmla="*/ 0 h 146"/>
                <a:gd name="T70" fmla="*/ 104 w 110"/>
                <a:gd name="T71" fmla="*/ 0 h 146"/>
                <a:gd name="T72" fmla="*/ 110 w 110"/>
                <a:gd name="T73" fmla="*/ 2 h 146"/>
                <a:gd name="T74" fmla="*/ 110 w 110"/>
                <a:gd name="T75" fmla="*/ 46 h 146"/>
                <a:gd name="T76" fmla="*/ 94 w 110"/>
                <a:gd name="T77" fmla="*/ 46 h 146"/>
                <a:gd name="T78" fmla="*/ 94 w 110"/>
                <a:gd name="T79" fmla="*/ 44 h 146"/>
                <a:gd name="T80" fmla="*/ 94 w 110"/>
                <a:gd name="T81" fmla="*/ 44 h 146"/>
                <a:gd name="T82" fmla="*/ 92 w 110"/>
                <a:gd name="T83" fmla="*/ 28 h 146"/>
                <a:gd name="T84" fmla="*/ 92 w 110"/>
                <a:gd name="T85" fmla="*/ 28 h 146"/>
                <a:gd name="T86" fmla="*/ 90 w 110"/>
                <a:gd name="T87" fmla="*/ 26 h 146"/>
                <a:gd name="T88" fmla="*/ 84 w 110"/>
                <a:gd name="T89" fmla="*/ 26 h 146"/>
                <a:gd name="T90" fmla="*/ 84 w 110"/>
                <a:gd name="T91" fmla="*/ 26 h 146"/>
                <a:gd name="T92" fmla="*/ 78 w 110"/>
                <a:gd name="T93" fmla="*/ 28 h 146"/>
                <a:gd name="T94" fmla="*/ 70 w 110"/>
                <a:gd name="T95" fmla="*/ 30 h 146"/>
                <a:gd name="T96" fmla="*/ 64 w 110"/>
                <a:gd name="T97" fmla="*/ 36 h 146"/>
                <a:gd name="T98" fmla="*/ 58 w 110"/>
                <a:gd name="T99" fmla="*/ 44 h 146"/>
                <a:gd name="T100" fmla="*/ 58 w 110"/>
                <a:gd name="T101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0" h="146">
                  <a:moveTo>
                    <a:pt x="58" y="44"/>
                  </a:moveTo>
                  <a:lnTo>
                    <a:pt x="58" y="108"/>
                  </a:lnTo>
                  <a:lnTo>
                    <a:pt x="58" y="108"/>
                  </a:lnTo>
                  <a:lnTo>
                    <a:pt x="58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80" y="134"/>
                  </a:lnTo>
                  <a:lnTo>
                    <a:pt x="82" y="134"/>
                  </a:lnTo>
                  <a:lnTo>
                    <a:pt x="82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2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58" y="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68" y="18"/>
                  </a:lnTo>
                  <a:lnTo>
                    <a:pt x="78" y="8"/>
                  </a:lnTo>
                  <a:lnTo>
                    <a:pt x="90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2"/>
                  </a:lnTo>
                  <a:lnTo>
                    <a:pt x="110" y="46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78" y="28"/>
                  </a:lnTo>
                  <a:lnTo>
                    <a:pt x="70" y="30"/>
                  </a:lnTo>
                  <a:lnTo>
                    <a:pt x="64" y="36"/>
                  </a:lnTo>
                  <a:lnTo>
                    <a:pt x="58" y="44"/>
                  </a:lnTo>
                  <a:lnTo>
                    <a:pt x="5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0"/>
            <p:cNvSpPr>
              <a:spLocks/>
            </p:cNvSpPr>
            <p:nvPr/>
          </p:nvSpPr>
          <p:spPr bwMode="auto">
            <a:xfrm>
              <a:off x="2829" y="1981"/>
              <a:ext cx="88" cy="174"/>
            </a:xfrm>
            <a:custGeom>
              <a:avLst/>
              <a:gdLst>
                <a:gd name="T0" fmla="*/ 88 w 88"/>
                <a:gd name="T1" fmla="*/ 170 h 174"/>
                <a:gd name="T2" fmla="*/ 88 w 88"/>
                <a:gd name="T3" fmla="*/ 170 h 174"/>
                <a:gd name="T4" fmla="*/ 78 w 88"/>
                <a:gd name="T5" fmla="*/ 174 h 174"/>
                <a:gd name="T6" fmla="*/ 66 w 88"/>
                <a:gd name="T7" fmla="*/ 174 h 174"/>
                <a:gd name="T8" fmla="*/ 66 w 88"/>
                <a:gd name="T9" fmla="*/ 174 h 174"/>
                <a:gd name="T10" fmla="*/ 54 w 88"/>
                <a:gd name="T11" fmla="*/ 174 h 174"/>
                <a:gd name="T12" fmla="*/ 44 w 88"/>
                <a:gd name="T13" fmla="*/ 172 h 174"/>
                <a:gd name="T14" fmla="*/ 36 w 88"/>
                <a:gd name="T15" fmla="*/ 168 h 174"/>
                <a:gd name="T16" fmla="*/ 30 w 88"/>
                <a:gd name="T17" fmla="*/ 162 h 174"/>
                <a:gd name="T18" fmla="*/ 30 w 88"/>
                <a:gd name="T19" fmla="*/ 162 h 174"/>
                <a:gd name="T20" fmla="*/ 24 w 88"/>
                <a:gd name="T21" fmla="*/ 156 h 174"/>
                <a:gd name="T22" fmla="*/ 20 w 88"/>
                <a:gd name="T23" fmla="*/ 148 h 174"/>
                <a:gd name="T24" fmla="*/ 18 w 88"/>
                <a:gd name="T25" fmla="*/ 138 h 174"/>
                <a:gd name="T26" fmla="*/ 18 w 88"/>
                <a:gd name="T27" fmla="*/ 128 h 174"/>
                <a:gd name="T28" fmla="*/ 18 w 88"/>
                <a:gd name="T29" fmla="*/ 42 h 174"/>
                <a:gd name="T30" fmla="*/ 0 w 88"/>
                <a:gd name="T31" fmla="*/ 42 h 174"/>
                <a:gd name="T32" fmla="*/ 0 w 88"/>
                <a:gd name="T33" fmla="*/ 30 h 174"/>
                <a:gd name="T34" fmla="*/ 18 w 88"/>
                <a:gd name="T35" fmla="*/ 30 h 174"/>
                <a:gd name="T36" fmla="*/ 18 w 88"/>
                <a:gd name="T37" fmla="*/ 6 h 174"/>
                <a:gd name="T38" fmla="*/ 56 w 88"/>
                <a:gd name="T39" fmla="*/ 0 h 174"/>
                <a:gd name="T40" fmla="*/ 56 w 88"/>
                <a:gd name="T41" fmla="*/ 30 h 174"/>
                <a:gd name="T42" fmla="*/ 88 w 88"/>
                <a:gd name="T43" fmla="*/ 30 h 174"/>
                <a:gd name="T44" fmla="*/ 88 w 88"/>
                <a:gd name="T45" fmla="*/ 42 h 174"/>
                <a:gd name="T46" fmla="*/ 56 w 88"/>
                <a:gd name="T47" fmla="*/ 42 h 174"/>
                <a:gd name="T48" fmla="*/ 56 w 88"/>
                <a:gd name="T49" fmla="*/ 128 h 174"/>
                <a:gd name="T50" fmla="*/ 56 w 88"/>
                <a:gd name="T51" fmla="*/ 128 h 174"/>
                <a:gd name="T52" fmla="*/ 56 w 88"/>
                <a:gd name="T53" fmla="*/ 144 h 174"/>
                <a:gd name="T54" fmla="*/ 60 w 88"/>
                <a:gd name="T55" fmla="*/ 154 h 174"/>
                <a:gd name="T56" fmla="*/ 60 w 88"/>
                <a:gd name="T57" fmla="*/ 154 h 174"/>
                <a:gd name="T58" fmla="*/ 62 w 88"/>
                <a:gd name="T59" fmla="*/ 156 h 174"/>
                <a:gd name="T60" fmla="*/ 66 w 88"/>
                <a:gd name="T61" fmla="*/ 158 h 174"/>
                <a:gd name="T62" fmla="*/ 76 w 88"/>
                <a:gd name="T63" fmla="*/ 160 h 174"/>
                <a:gd name="T64" fmla="*/ 76 w 88"/>
                <a:gd name="T65" fmla="*/ 160 h 174"/>
                <a:gd name="T66" fmla="*/ 82 w 88"/>
                <a:gd name="T67" fmla="*/ 158 h 174"/>
                <a:gd name="T68" fmla="*/ 88 w 88"/>
                <a:gd name="T69" fmla="*/ 156 h 174"/>
                <a:gd name="T70" fmla="*/ 88 w 88"/>
                <a:gd name="T71" fmla="*/ 17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74">
                  <a:moveTo>
                    <a:pt x="88" y="170"/>
                  </a:moveTo>
                  <a:lnTo>
                    <a:pt x="88" y="170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66" y="174"/>
                  </a:lnTo>
                  <a:lnTo>
                    <a:pt x="54" y="174"/>
                  </a:lnTo>
                  <a:lnTo>
                    <a:pt x="44" y="172"/>
                  </a:lnTo>
                  <a:lnTo>
                    <a:pt x="36" y="168"/>
                  </a:lnTo>
                  <a:lnTo>
                    <a:pt x="30" y="162"/>
                  </a:lnTo>
                  <a:lnTo>
                    <a:pt x="30" y="162"/>
                  </a:lnTo>
                  <a:lnTo>
                    <a:pt x="24" y="156"/>
                  </a:lnTo>
                  <a:lnTo>
                    <a:pt x="20" y="148"/>
                  </a:lnTo>
                  <a:lnTo>
                    <a:pt x="18" y="138"/>
                  </a:lnTo>
                  <a:lnTo>
                    <a:pt x="18" y="128"/>
                  </a:lnTo>
                  <a:lnTo>
                    <a:pt x="18" y="42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8" y="30"/>
                  </a:lnTo>
                  <a:lnTo>
                    <a:pt x="18" y="6"/>
                  </a:lnTo>
                  <a:lnTo>
                    <a:pt x="56" y="0"/>
                  </a:lnTo>
                  <a:lnTo>
                    <a:pt x="56" y="30"/>
                  </a:lnTo>
                  <a:lnTo>
                    <a:pt x="88" y="30"/>
                  </a:lnTo>
                  <a:lnTo>
                    <a:pt x="88" y="42"/>
                  </a:lnTo>
                  <a:lnTo>
                    <a:pt x="56" y="42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44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56"/>
                  </a:lnTo>
                  <a:lnTo>
                    <a:pt x="66" y="158"/>
                  </a:lnTo>
                  <a:lnTo>
                    <a:pt x="76" y="160"/>
                  </a:lnTo>
                  <a:lnTo>
                    <a:pt x="76" y="160"/>
                  </a:lnTo>
                  <a:lnTo>
                    <a:pt x="82" y="158"/>
                  </a:lnTo>
                  <a:lnTo>
                    <a:pt x="88" y="156"/>
                  </a:lnTo>
                  <a:lnTo>
                    <a:pt x="88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1"/>
            <p:cNvSpPr>
              <a:spLocks/>
            </p:cNvSpPr>
            <p:nvPr/>
          </p:nvSpPr>
          <p:spPr bwMode="auto">
            <a:xfrm>
              <a:off x="2933" y="1949"/>
              <a:ext cx="170" cy="204"/>
            </a:xfrm>
            <a:custGeom>
              <a:avLst/>
              <a:gdLst>
                <a:gd name="T0" fmla="*/ 60 w 170"/>
                <a:gd name="T1" fmla="*/ 88 h 204"/>
                <a:gd name="T2" fmla="*/ 80 w 170"/>
                <a:gd name="T3" fmla="*/ 66 h 204"/>
                <a:gd name="T4" fmla="*/ 94 w 170"/>
                <a:gd name="T5" fmla="*/ 60 h 204"/>
                <a:gd name="T6" fmla="*/ 108 w 170"/>
                <a:gd name="T7" fmla="*/ 58 h 204"/>
                <a:gd name="T8" fmla="*/ 126 w 170"/>
                <a:gd name="T9" fmla="*/ 62 h 204"/>
                <a:gd name="T10" fmla="*/ 138 w 170"/>
                <a:gd name="T11" fmla="*/ 70 h 204"/>
                <a:gd name="T12" fmla="*/ 142 w 170"/>
                <a:gd name="T13" fmla="*/ 76 h 204"/>
                <a:gd name="T14" fmla="*/ 148 w 170"/>
                <a:gd name="T15" fmla="*/ 94 h 204"/>
                <a:gd name="T16" fmla="*/ 148 w 170"/>
                <a:gd name="T17" fmla="*/ 166 h 204"/>
                <a:gd name="T18" fmla="*/ 150 w 170"/>
                <a:gd name="T19" fmla="*/ 180 h 204"/>
                <a:gd name="T20" fmla="*/ 152 w 170"/>
                <a:gd name="T21" fmla="*/ 186 h 204"/>
                <a:gd name="T22" fmla="*/ 168 w 170"/>
                <a:gd name="T23" fmla="*/ 192 h 204"/>
                <a:gd name="T24" fmla="*/ 170 w 170"/>
                <a:gd name="T25" fmla="*/ 204 h 204"/>
                <a:gd name="T26" fmla="*/ 90 w 170"/>
                <a:gd name="T27" fmla="*/ 192 h 204"/>
                <a:gd name="T28" fmla="*/ 92 w 170"/>
                <a:gd name="T29" fmla="*/ 192 h 204"/>
                <a:gd name="T30" fmla="*/ 108 w 170"/>
                <a:gd name="T31" fmla="*/ 186 h 204"/>
                <a:gd name="T32" fmla="*/ 110 w 170"/>
                <a:gd name="T33" fmla="*/ 180 h 204"/>
                <a:gd name="T34" fmla="*/ 110 w 170"/>
                <a:gd name="T35" fmla="*/ 108 h 204"/>
                <a:gd name="T36" fmla="*/ 110 w 170"/>
                <a:gd name="T37" fmla="*/ 94 h 204"/>
                <a:gd name="T38" fmla="*/ 108 w 170"/>
                <a:gd name="T39" fmla="*/ 86 h 204"/>
                <a:gd name="T40" fmla="*/ 94 w 170"/>
                <a:gd name="T41" fmla="*/ 82 h 204"/>
                <a:gd name="T42" fmla="*/ 84 w 170"/>
                <a:gd name="T43" fmla="*/ 82 h 204"/>
                <a:gd name="T44" fmla="*/ 76 w 170"/>
                <a:gd name="T45" fmla="*/ 86 h 204"/>
                <a:gd name="T46" fmla="*/ 60 w 170"/>
                <a:gd name="T47" fmla="*/ 102 h 204"/>
                <a:gd name="T48" fmla="*/ 60 w 170"/>
                <a:gd name="T49" fmla="*/ 166 h 204"/>
                <a:gd name="T50" fmla="*/ 62 w 170"/>
                <a:gd name="T51" fmla="*/ 186 h 204"/>
                <a:gd name="T52" fmla="*/ 68 w 170"/>
                <a:gd name="T53" fmla="*/ 190 h 204"/>
                <a:gd name="T54" fmla="*/ 80 w 170"/>
                <a:gd name="T55" fmla="*/ 192 h 204"/>
                <a:gd name="T56" fmla="*/ 0 w 170"/>
                <a:gd name="T57" fmla="*/ 204 h 204"/>
                <a:gd name="T58" fmla="*/ 4 w 170"/>
                <a:gd name="T59" fmla="*/ 192 h 204"/>
                <a:gd name="T60" fmla="*/ 14 w 170"/>
                <a:gd name="T61" fmla="*/ 190 h 204"/>
                <a:gd name="T62" fmla="*/ 18 w 170"/>
                <a:gd name="T63" fmla="*/ 186 h 204"/>
                <a:gd name="T64" fmla="*/ 22 w 170"/>
                <a:gd name="T65" fmla="*/ 166 h 204"/>
                <a:gd name="T66" fmla="*/ 22 w 170"/>
                <a:gd name="T67" fmla="*/ 36 h 204"/>
                <a:gd name="T68" fmla="*/ 18 w 170"/>
                <a:gd name="T69" fmla="*/ 16 h 204"/>
                <a:gd name="T70" fmla="*/ 14 w 170"/>
                <a:gd name="T71" fmla="*/ 14 h 204"/>
                <a:gd name="T72" fmla="*/ 0 w 170"/>
                <a:gd name="T73" fmla="*/ 12 h 204"/>
                <a:gd name="T74" fmla="*/ 60 w 170"/>
                <a:gd name="T7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204">
                  <a:moveTo>
                    <a:pt x="60" y="88"/>
                  </a:moveTo>
                  <a:lnTo>
                    <a:pt x="60" y="88"/>
                  </a:lnTo>
                  <a:lnTo>
                    <a:pt x="70" y="76"/>
                  </a:lnTo>
                  <a:lnTo>
                    <a:pt x="80" y="66"/>
                  </a:lnTo>
                  <a:lnTo>
                    <a:pt x="80" y="66"/>
                  </a:lnTo>
                  <a:lnTo>
                    <a:pt x="94" y="60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118" y="60"/>
                  </a:lnTo>
                  <a:lnTo>
                    <a:pt x="126" y="62"/>
                  </a:lnTo>
                  <a:lnTo>
                    <a:pt x="132" y="66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42" y="76"/>
                  </a:lnTo>
                  <a:lnTo>
                    <a:pt x="146" y="84"/>
                  </a:lnTo>
                  <a:lnTo>
                    <a:pt x="148" y="94"/>
                  </a:lnTo>
                  <a:lnTo>
                    <a:pt x="148" y="104"/>
                  </a:lnTo>
                  <a:lnTo>
                    <a:pt x="148" y="166"/>
                  </a:lnTo>
                  <a:lnTo>
                    <a:pt x="148" y="166"/>
                  </a:lnTo>
                  <a:lnTo>
                    <a:pt x="150" y="180"/>
                  </a:lnTo>
                  <a:lnTo>
                    <a:pt x="152" y="186"/>
                  </a:lnTo>
                  <a:lnTo>
                    <a:pt x="152" y="186"/>
                  </a:lnTo>
                  <a:lnTo>
                    <a:pt x="156" y="190"/>
                  </a:lnTo>
                  <a:lnTo>
                    <a:pt x="168" y="192"/>
                  </a:lnTo>
                  <a:lnTo>
                    <a:pt x="170" y="192"/>
                  </a:lnTo>
                  <a:lnTo>
                    <a:pt x="170" y="204"/>
                  </a:lnTo>
                  <a:lnTo>
                    <a:pt x="90" y="204"/>
                  </a:lnTo>
                  <a:lnTo>
                    <a:pt x="90" y="192"/>
                  </a:lnTo>
                  <a:lnTo>
                    <a:pt x="92" y="192"/>
                  </a:lnTo>
                  <a:lnTo>
                    <a:pt x="92" y="192"/>
                  </a:lnTo>
                  <a:lnTo>
                    <a:pt x="102" y="190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0" y="180"/>
                  </a:lnTo>
                  <a:lnTo>
                    <a:pt x="110" y="166"/>
                  </a:lnTo>
                  <a:lnTo>
                    <a:pt x="110" y="108"/>
                  </a:lnTo>
                  <a:lnTo>
                    <a:pt x="110" y="108"/>
                  </a:lnTo>
                  <a:lnTo>
                    <a:pt x="110" y="9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2" y="82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84" y="82"/>
                  </a:lnTo>
                  <a:lnTo>
                    <a:pt x="76" y="86"/>
                  </a:lnTo>
                  <a:lnTo>
                    <a:pt x="76" y="86"/>
                  </a:lnTo>
                  <a:lnTo>
                    <a:pt x="68" y="94"/>
                  </a:lnTo>
                  <a:lnTo>
                    <a:pt x="60" y="102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8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2" y="16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2"/>
            <p:cNvSpPr>
              <a:spLocks noEditPoints="1"/>
            </p:cNvSpPr>
            <p:nvPr/>
          </p:nvSpPr>
          <p:spPr bwMode="auto">
            <a:xfrm>
              <a:off x="3111" y="2007"/>
              <a:ext cx="128" cy="148"/>
            </a:xfrm>
            <a:custGeom>
              <a:avLst/>
              <a:gdLst>
                <a:gd name="T0" fmla="*/ 128 w 128"/>
                <a:gd name="T1" fmla="*/ 140 h 148"/>
                <a:gd name="T2" fmla="*/ 78 w 128"/>
                <a:gd name="T3" fmla="*/ 148 h 148"/>
                <a:gd name="T4" fmla="*/ 62 w 128"/>
                <a:gd name="T5" fmla="*/ 148 h 148"/>
                <a:gd name="T6" fmla="*/ 32 w 128"/>
                <a:gd name="T7" fmla="*/ 138 h 148"/>
                <a:gd name="T8" fmla="*/ 20 w 128"/>
                <a:gd name="T9" fmla="*/ 128 h 148"/>
                <a:gd name="T10" fmla="*/ 6 w 128"/>
                <a:gd name="T11" fmla="*/ 104 h 148"/>
                <a:gd name="T12" fmla="*/ 0 w 128"/>
                <a:gd name="T13" fmla="*/ 72 h 148"/>
                <a:gd name="T14" fmla="*/ 2 w 128"/>
                <a:gd name="T15" fmla="*/ 58 h 148"/>
                <a:gd name="T16" fmla="*/ 10 w 128"/>
                <a:gd name="T17" fmla="*/ 32 h 148"/>
                <a:gd name="T18" fmla="*/ 18 w 128"/>
                <a:gd name="T19" fmla="*/ 20 h 148"/>
                <a:gd name="T20" fmla="*/ 40 w 128"/>
                <a:gd name="T21" fmla="*/ 6 h 148"/>
                <a:gd name="T22" fmla="*/ 68 w 128"/>
                <a:gd name="T23" fmla="*/ 0 h 148"/>
                <a:gd name="T24" fmla="*/ 82 w 128"/>
                <a:gd name="T25" fmla="*/ 2 h 148"/>
                <a:gd name="T26" fmla="*/ 104 w 128"/>
                <a:gd name="T27" fmla="*/ 10 h 148"/>
                <a:gd name="T28" fmla="*/ 120 w 128"/>
                <a:gd name="T29" fmla="*/ 28 h 148"/>
                <a:gd name="T30" fmla="*/ 126 w 128"/>
                <a:gd name="T31" fmla="*/ 56 h 148"/>
                <a:gd name="T32" fmla="*/ 128 w 128"/>
                <a:gd name="T33" fmla="*/ 76 h 148"/>
                <a:gd name="T34" fmla="*/ 40 w 128"/>
                <a:gd name="T35" fmla="*/ 76 h 148"/>
                <a:gd name="T36" fmla="*/ 42 w 128"/>
                <a:gd name="T37" fmla="*/ 100 h 148"/>
                <a:gd name="T38" fmla="*/ 52 w 128"/>
                <a:gd name="T39" fmla="*/ 116 h 148"/>
                <a:gd name="T40" fmla="*/ 58 w 128"/>
                <a:gd name="T41" fmla="*/ 122 h 148"/>
                <a:gd name="T42" fmla="*/ 78 w 128"/>
                <a:gd name="T43" fmla="*/ 128 h 148"/>
                <a:gd name="T44" fmla="*/ 90 w 128"/>
                <a:gd name="T45" fmla="*/ 130 h 148"/>
                <a:gd name="T46" fmla="*/ 128 w 128"/>
                <a:gd name="T47" fmla="*/ 120 h 148"/>
                <a:gd name="T48" fmla="*/ 40 w 128"/>
                <a:gd name="T49" fmla="*/ 64 h 148"/>
                <a:gd name="T50" fmla="*/ 90 w 128"/>
                <a:gd name="T51" fmla="*/ 60 h 148"/>
                <a:gd name="T52" fmla="*/ 88 w 128"/>
                <a:gd name="T53" fmla="*/ 38 h 148"/>
                <a:gd name="T54" fmla="*/ 84 w 128"/>
                <a:gd name="T55" fmla="*/ 22 h 148"/>
                <a:gd name="T56" fmla="*/ 78 w 128"/>
                <a:gd name="T57" fmla="*/ 16 h 148"/>
                <a:gd name="T58" fmla="*/ 66 w 128"/>
                <a:gd name="T59" fmla="*/ 12 h 148"/>
                <a:gd name="T60" fmla="*/ 60 w 128"/>
                <a:gd name="T61" fmla="*/ 14 h 148"/>
                <a:gd name="T62" fmla="*/ 50 w 128"/>
                <a:gd name="T63" fmla="*/ 20 h 148"/>
                <a:gd name="T64" fmla="*/ 46 w 128"/>
                <a:gd name="T65" fmla="*/ 26 h 148"/>
                <a:gd name="T66" fmla="*/ 42 w 128"/>
                <a:gd name="T67" fmla="*/ 42 h 148"/>
                <a:gd name="T68" fmla="*/ 40 w 128"/>
                <a:gd name="T69" fmla="*/ 6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48">
                  <a:moveTo>
                    <a:pt x="128" y="140"/>
                  </a:moveTo>
                  <a:lnTo>
                    <a:pt x="128" y="140"/>
                  </a:lnTo>
                  <a:lnTo>
                    <a:pt x="102" y="146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62" y="148"/>
                  </a:lnTo>
                  <a:lnTo>
                    <a:pt x="46" y="144"/>
                  </a:lnTo>
                  <a:lnTo>
                    <a:pt x="32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2" y="118"/>
                  </a:lnTo>
                  <a:lnTo>
                    <a:pt x="6" y="104"/>
                  </a:lnTo>
                  <a:lnTo>
                    <a:pt x="2" y="9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58"/>
                  </a:lnTo>
                  <a:lnTo>
                    <a:pt x="4" y="44"/>
                  </a:lnTo>
                  <a:lnTo>
                    <a:pt x="10" y="32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4" y="42"/>
                  </a:lnTo>
                  <a:lnTo>
                    <a:pt x="126" y="56"/>
                  </a:lnTo>
                  <a:lnTo>
                    <a:pt x="128" y="72"/>
                  </a:lnTo>
                  <a:lnTo>
                    <a:pt x="128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8"/>
                  </a:lnTo>
                  <a:lnTo>
                    <a:pt x="42" y="100"/>
                  </a:lnTo>
                  <a:lnTo>
                    <a:pt x="46" y="108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8" y="122"/>
                  </a:lnTo>
                  <a:lnTo>
                    <a:pt x="68" y="126"/>
                  </a:lnTo>
                  <a:lnTo>
                    <a:pt x="78" y="128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108" y="128"/>
                  </a:lnTo>
                  <a:lnTo>
                    <a:pt x="128" y="120"/>
                  </a:lnTo>
                  <a:lnTo>
                    <a:pt x="128" y="140"/>
                  </a:lnTo>
                  <a:close/>
                  <a:moveTo>
                    <a:pt x="40" y="64"/>
                  </a:moveTo>
                  <a:lnTo>
                    <a:pt x="90" y="6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8" y="38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2" y="14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0" y="14"/>
                  </a:lnTo>
                  <a:lnTo>
                    <a:pt x="56" y="16"/>
                  </a:lnTo>
                  <a:lnTo>
                    <a:pt x="50" y="20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4" y="32"/>
                  </a:lnTo>
                  <a:lnTo>
                    <a:pt x="42" y="42"/>
                  </a:lnTo>
                  <a:lnTo>
                    <a:pt x="40" y="64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3"/>
            <p:cNvSpPr>
              <a:spLocks/>
            </p:cNvSpPr>
            <p:nvPr/>
          </p:nvSpPr>
          <p:spPr bwMode="auto">
            <a:xfrm>
              <a:off x="3255" y="2007"/>
              <a:ext cx="112" cy="146"/>
            </a:xfrm>
            <a:custGeom>
              <a:avLst/>
              <a:gdLst>
                <a:gd name="T0" fmla="*/ 60 w 112"/>
                <a:gd name="T1" fmla="*/ 44 h 146"/>
                <a:gd name="T2" fmla="*/ 60 w 112"/>
                <a:gd name="T3" fmla="*/ 108 h 146"/>
                <a:gd name="T4" fmla="*/ 60 w 112"/>
                <a:gd name="T5" fmla="*/ 108 h 146"/>
                <a:gd name="T6" fmla="*/ 60 w 112"/>
                <a:gd name="T7" fmla="*/ 122 h 146"/>
                <a:gd name="T8" fmla="*/ 62 w 112"/>
                <a:gd name="T9" fmla="*/ 128 h 146"/>
                <a:gd name="T10" fmla="*/ 62 w 112"/>
                <a:gd name="T11" fmla="*/ 128 h 146"/>
                <a:gd name="T12" fmla="*/ 68 w 112"/>
                <a:gd name="T13" fmla="*/ 132 h 146"/>
                <a:gd name="T14" fmla="*/ 80 w 112"/>
                <a:gd name="T15" fmla="*/ 134 h 146"/>
                <a:gd name="T16" fmla="*/ 84 w 112"/>
                <a:gd name="T17" fmla="*/ 134 h 146"/>
                <a:gd name="T18" fmla="*/ 84 w 112"/>
                <a:gd name="T19" fmla="*/ 146 h 146"/>
                <a:gd name="T20" fmla="*/ 0 w 112"/>
                <a:gd name="T21" fmla="*/ 146 h 146"/>
                <a:gd name="T22" fmla="*/ 0 w 112"/>
                <a:gd name="T23" fmla="*/ 134 h 146"/>
                <a:gd name="T24" fmla="*/ 2 w 112"/>
                <a:gd name="T25" fmla="*/ 134 h 146"/>
                <a:gd name="T26" fmla="*/ 2 w 112"/>
                <a:gd name="T27" fmla="*/ 134 h 146"/>
                <a:gd name="T28" fmla="*/ 14 w 112"/>
                <a:gd name="T29" fmla="*/ 132 h 146"/>
                <a:gd name="T30" fmla="*/ 18 w 112"/>
                <a:gd name="T31" fmla="*/ 128 h 146"/>
                <a:gd name="T32" fmla="*/ 18 w 112"/>
                <a:gd name="T33" fmla="*/ 128 h 146"/>
                <a:gd name="T34" fmla="*/ 20 w 112"/>
                <a:gd name="T35" fmla="*/ 122 h 146"/>
                <a:gd name="T36" fmla="*/ 20 w 112"/>
                <a:gd name="T37" fmla="*/ 108 h 146"/>
                <a:gd name="T38" fmla="*/ 20 w 112"/>
                <a:gd name="T39" fmla="*/ 42 h 146"/>
                <a:gd name="T40" fmla="*/ 20 w 112"/>
                <a:gd name="T41" fmla="*/ 42 h 146"/>
                <a:gd name="T42" fmla="*/ 20 w 112"/>
                <a:gd name="T43" fmla="*/ 28 h 146"/>
                <a:gd name="T44" fmla="*/ 18 w 112"/>
                <a:gd name="T45" fmla="*/ 20 h 146"/>
                <a:gd name="T46" fmla="*/ 18 w 112"/>
                <a:gd name="T47" fmla="*/ 20 h 146"/>
                <a:gd name="T48" fmla="*/ 14 w 112"/>
                <a:gd name="T49" fmla="*/ 18 h 146"/>
                <a:gd name="T50" fmla="*/ 2 w 112"/>
                <a:gd name="T51" fmla="*/ 16 h 146"/>
                <a:gd name="T52" fmla="*/ 0 w 112"/>
                <a:gd name="T53" fmla="*/ 16 h 146"/>
                <a:gd name="T54" fmla="*/ 0 w 112"/>
                <a:gd name="T55" fmla="*/ 4 h 146"/>
                <a:gd name="T56" fmla="*/ 60 w 112"/>
                <a:gd name="T57" fmla="*/ 4 h 146"/>
                <a:gd name="T58" fmla="*/ 60 w 112"/>
                <a:gd name="T59" fmla="*/ 30 h 146"/>
                <a:gd name="T60" fmla="*/ 60 w 112"/>
                <a:gd name="T61" fmla="*/ 30 h 146"/>
                <a:gd name="T62" fmla="*/ 68 w 112"/>
                <a:gd name="T63" fmla="*/ 18 h 146"/>
                <a:gd name="T64" fmla="*/ 80 w 112"/>
                <a:gd name="T65" fmla="*/ 8 h 146"/>
                <a:gd name="T66" fmla="*/ 90 w 112"/>
                <a:gd name="T67" fmla="*/ 2 h 146"/>
                <a:gd name="T68" fmla="*/ 104 w 112"/>
                <a:gd name="T69" fmla="*/ 0 h 146"/>
                <a:gd name="T70" fmla="*/ 104 w 112"/>
                <a:gd name="T71" fmla="*/ 0 h 146"/>
                <a:gd name="T72" fmla="*/ 112 w 112"/>
                <a:gd name="T73" fmla="*/ 2 h 146"/>
                <a:gd name="T74" fmla="*/ 112 w 112"/>
                <a:gd name="T75" fmla="*/ 46 h 146"/>
                <a:gd name="T76" fmla="*/ 94 w 112"/>
                <a:gd name="T77" fmla="*/ 46 h 146"/>
                <a:gd name="T78" fmla="*/ 94 w 112"/>
                <a:gd name="T79" fmla="*/ 44 h 146"/>
                <a:gd name="T80" fmla="*/ 94 w 112"/>
                <a:gd name="T81" fmla="*/ 44 h 146"/>
                <a:gd name="T82" fmla="*/ 92 w 112"/>
                <a:gd name="T83" fmla="*/ 28 h 146"/>
                <a:gd name="T84" fmla="*/ 92 w 112"/>
                <a:gd name="T85" fmla="*/ 28 h 146"/>
                <a:gd name="T86" fmla="*/ 90 w 112"/>
                <a:gd name="T87" fmla="*/ 26 h 146"/>
                <a:gd name="T88" fmla="*/ 86 w 112"/>
                <a:gd name="T89" fmla="*/ 26 h 146"/>
                <a:gd name="T90" fmla="*/ 86 w 112"/>
                <a:gd name="T91" fmla="*/ 26 h 146"/>
                <a:gd name="T92" fmla="*/ 78 w 112"/>
                <a:gd name="T93" fmla="*/ 28 h 146"/>
                <a:gd name="T94" fmla="*/ 70 w 112"/>
                <a:gd name="T95" fmla="*/ 30 h 146"/>
                <a:gd name="T96" fmla="*/ 64 w 112"/>
                <a:gd name="T97" fmla="*/ 36 h 146"/>
                <a:gd name="T98" fmla="*/ 60 w 112"/>
                <a:gd name="T99" fmla="*/ 44 h 146"/>
                <a:gd name="T100" fmla="*/ 60 w 112"/>
                <a:gd name="T101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" h="146">
                  <a:moveTo>
                    <a:pt x="60" y="44"/>
                  </a:moveTo>
                  <a:lnTo>
                    <a:pt x="60" y="108"/>
                  </a:lnTo>
                  <a:lnTo>
                    <a:pt x="60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80" y="134"/>
                  </a:lnTo>
                  <a:lnTo>
                    <a:pt x="84" y="134"/>
                  </a:lnTo>
                  <a:lnTo>
                    <a:pt x="84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4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60" y="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90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2" y="2"/>
                  </a:lnTo>
                  <a:lnTo>
                    <a:pt x="112" y="46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78" y="28"/>
                  </a:lnTo>
                  <a:lnTo>
                    <a:pt x="70" y="30"/>
                  </a:lnTo>
                  <a:lnTo>
                    <a:pt x="64" y="36"/>
                  </a:lnTo>
                  <a:lnTo>
                    <a:pt x="60" y="44"/>
                  </a:lnTo>
                  <a:lnTo>
                    <a:pt x="6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4"/>
            <p:cNvSpPr>
              <a:spLocks/>
            </p:cNvSpPr>
            <p:nvPr/>
          </p:nvSpPr>
          <p:spPr bwMode="auto">
            <a:xfrm>
              <a:off x="3383" y="2007"/>
              <a:ext cx="168" cy="146"/>
            </a:xfrm>
            <a:custGeom>
              <a:avLst/>
              <a:gdLst>
                <a:gd name="T0" fmla="*/ 58 w 168"/>
                <a:gd name="T1" fmla="*/ 30 h 146"/>
                <a:gd name="T2" fmla="*/ 80 w 168"/>
                <a:gd name="T3" fmla="*/ 8 h 146"/>
                <a:gd name="T4" fmla="*/ 92 w 168"/>
                <a:gd name="T5" fmla="*/ 2 h 146"/>
                <a:gd name="T6" fmla="*/ 108 w 168"/>
                <a:gd name="T7" fmla="*/ 0 h 146"/>
                <a:gd name="T8" fmla="*/ 124 w 168"/>
                <a:gd name="T9" fmla="*/ 4 h 146"/>
                <a:gd name="T10" fmla="*/ 136 w 168"/>
                <a:gd name="T11" fmla="*/ 12 h 146"/>
                <a:gd name="T12" fmla="*/ 142 w 168"/>
                <a:gd name="T13" fmla="*/ 18 h 146"/>
                <a:gd name="T14" fmla="*/ 148 w 168"/>
                <a:gd name="T15" fmla="*/ 36 h 146"/>
                <a:gd name="T16" fmla="*/ 148 w 168"/>
                <a:gd name="T17" fmla="*/ 108 h 146"/>
                <a:gd name="T18" fmla="*/ 148 w 168"/>
                <a:gd name="T19" fmla="*/ 122 h 146"/>
                <a:gd name="T20" fmla="*/ 150 w 168"/>
                <a:gd name="T21" fmla="*/ 128 h 146"/>
                <a:gd name="T22" fmla="*/ 166 w 168"/>
                <a:gd name="T23" fmla="*/ 134 h 146"/>
                <a:gd name="T24" fmla="*/ 168 w 168"/>
                <a:gd name="T25" fmla="*/ 146 h 146"/>
                <a:gd name="T26" fmla="*/ 88 w 168"/>
                <a:gd name="T27" fmla="*/ 134 h 146"/>
                <a:gd name="T28" fmla="*/ 92 w 168"/>
                <a:gd name="T29" fmla="*/ 134 h 146"/>
                <a:gd name="T30" fmla="*/ 106 w 168"/>
                <a:gd name="T31" fmla="*/ 128 h 146"/>
                <a:gd name="T32" fmla="*/ 108 w 168"/>
                <a:gd name="T33" fmla="*/ 122 h 146"/>
                <a:gd name="T34" fmla="*/ 110 w 168"/>
                <a:gd name="T35" fmla="*/ 50 h 146"/>
                <a:gd name="T36" fmla="*/ 108 w 168"/>
                <a:gd name="T37" fmla="*/ 36 h 146"/>
                <a:gd name="T38" fmla="*/ 106 w 168"/>
                <a:gd name="T39" fmla="*/ 28 h 146"/>
                <a:gd name="T40" fmla="*/ 92 w 168"/>
                <a:gd name="T41" fmla="*/ 24 h 146"/>
                <a:gd name="T42" fmla="*/ 84 w 168"/>
                <a:gd name="T43" fmla="*/ 24 h 146"/>
                <a:gd name="T44" fmla="*/ 76 w 168"/>
                <a:gd name="T45" fmla="*/ 28 h 146"/>
                <a:gd name="T46" fmla="*/ 58 w 168"/>
                <a:gd name="T47" fmla="*/ 44 h 146"/>
                <a:gd name="T48" fmla="*/ 58 w 168"/>
                <a:gd name="T49" fmla="*/ 108 h 146"/>
                <a:gd name="T50" fmla="*/ 62 w 168"/>
                <a:gd name="T51" fmla="*/ 128 h 146"/>
                <a:gd name="T52" fmla="*/ 66 w 168"/>
                <a:gd name="T53" fmla="*/ 132 h 146"/>
                <a:gd name="T54" fmla="*/ 80 w 168"/>
                <a:gd name="T55" fmla="*/ 134 h 146"/>
                <a:gd name="T56" fmla="*/ 0 w 168"/>
                <a:gd name="T57" fmla="*/ 146 h 146"/>
                <a:gd name="T58" fmla="*/ 2 w 168"/>
                <a:gd name="T59" fmla="*/ 134 h 146"/>
                <a:gd name="T60" fmla="*/ 12 w 168"/>
                <a:gd name="T61" fmla="*/ 132 h 146"/>
                <a:gd name="T62" fmla="*/ 18 w 168"/>
                <a:gd name="T63" fmla="*/ 128 h 146"/>
                <a:gd name="T64" fmla="*/ 20 w 168"/>
                <a:gd name="T65" fmla="*/ 108 h 146"/>
                <a:gd name="T66" fmla="*/ 20 w 168"/>
                <a:gd name="T67" fmla="*/ 42 h 146"/>
                <a:gd name="T68" fmla="*/ 18 w 168"/>
                <a:gd name="T69" fmla="*/ 20 h 146"/>
                <a:gd name="T70" fmla="*/ 12 w 168"/>
                <a:gd name="T71" fmla="*/ 18 h 146"/>
                <a:gd name="T72" fmla="*/ 0 w 168"/>
                <a:gd name="T73" fmla="*/ 16 h 146"/>
                <a:gd name="T74" fmla="*/ 58 w 168"/>
                <a:gd name="T75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46">
                  <a:moveTo>
                    <a:pt x="58" y="30"/>
                  </a:moveTo>
                  <a:lnTo>
                    <a:pt x="58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4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42" y="18"/>
                  </a:lnTo>
                  <a:lnTo>
                    <a:pt x="146" y="26"/>
                  </a:lnTo>
                  <a:lnTo>
                    <a:pt x="148" y="36"/>
                  </a:lnTo>
                  <a:lnTo>
                    <a:pt x="148" y="4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22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56" y="132"/>
                  </a:lnTo>
                  <a:lnTo>
                    <a:pt x="166" y="134"/>
                  </a:lnTo>
                  <a:lnTo>
                    <a:pt x="168" y="134"/>
                  </a:lnTo>
                  <a:lnTo>
                    <a:pt x="168" y="146"/>
                  </a:lnTo>
                  <a:lnTo>
                    <a:pt x="88" y="146"/>
                  </a:lnTo>
                  <a:lnTo>
                    <a:pt x="88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102" y="132"/>
                  </a:lnTo>
                  <a:lnTo>
                    <a:pt x="106" y="128"/>
                  </a:lnTo>
                  <a:lnTo>
                    <a:pt x="106" y="128"/>
                  </a:lnTo>
                  <a:lnTo>
                    <a:pt x="108" y="122"/>
                  </a:lnTo>
                  <a:lnTo>
                    <a:pt x="110" y="10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0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66" y="36"/>
                  </a:lnTo>
                  <a:lnTo>
                    <a:pt x="58" y="44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6" y="132"/>
                  </a:lnTo>
                  <a:lnTo>
                    <a:pt x="76" y="134"/>
                  </a:lnTo>
                  <a:lnTo>
                    <a:pt x="80" y="134"/>
                  </a:lnTo>
                  <a:lnTo>
                    <a:pt x="80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2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58" y="4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5"/>
            <p:cNvSpPr>
              <a:spLocks/>
            </p:cNvSpPr>
            <p:nvPr/>
          </p:nvSpPr>
          <p:spPr bwMode="auto">
            <a:xfrm>
              <a:off x="3629" y="1961"/>
              <a:ext cx="82" cy="192"/>
            </a:xfrm>
            <a:custGeom>
              <a:avLst/>
              <a:gdLst>
                <a:gd name="T0" fmla="*/ 82 w 82"/>
                <a:gd name="T1" fmla="*/ 192 h 192"/>
                <a:gd name="T2" fmla="*/ 0 w 82"/>
                <a:gd name="T3" fmla="*/ 192 h 192"/>
                <a:gd name="T4" fmla="*/ 0 w 82"/>
                <a:gd name="T5" fmla="*/ 180 h 192"/>
                <a:gd name="T6" fmla="*/ 2 w 82"/>
                <a:gd name="T7" fmla="*/ 180 h 192"/>
                <a:gd name="T8" fmla="*/ 2 w 82"/>
                <a:gd name="T9" fmla="*/ 180 h 192"/>
                <a:gd name="T10" fmla="*/ 14 w 82"/>
                <a:gd name="T11" fmla="*/ 178 h 192"/>
                <a:gd name="T12" fmla="*/ 18 w 82"/>
                <a:gd name="T13" fmla="*/ 174 h 192"/>
                <a:gd name="T14" fmla="*/ 18 w 82"/>
                <a:gd name="T15" fmla="*/ 174 h 192"/>
                <a:gd name="T16" fmla="*/ 20 w 82"/>
                <a:gd name="T17" fmla="*/ 168 h 192"/>
                <a:gd name="T18" fmla="*/ 20 w 82"/>
                <a:gd name="T19" fmla="*/ 154 h 192"/>
                <a:gd name="T20" fmla="*/ 20 w 82"/>
                <a:gd name="T21" fmla="*/ 38 h 192"/>
                <a:gd name="T22" fmla="*/ 20 w 82"/>
                <a:gd name="T23" fmla="*/ 38 h 192"/>
                <a:gd name="T24" fmla="*/ 20 w 82"/>
                <a:gd name="T25" fmla="*/ 24 h 192"/>
                <a:gd name="T26" fmla="*/ 18 w 82"/>
                <a:gd name="T27" fmla="*/ 16 h 192"/>
                <a:gd name="T28" fmla="*/ 18 w 82"/>
                <a:gd name="T29" fmla="*/ 16 h 192"/>
                <a:gd name="T30" fmla="*/ 14 w 82"/>
                <a:gd name="T31" fmla="*/ 14 h 192"/>
                <a:gd name="T32" fmla="*/ 2 w 82"/>
                <a:gd name="T33" fmla="*/ 12 h 192"/>
                <a:gd name="T34" fmla="*/ 0 w 82"/>
                <a:gd name="T35" fmla="*/ 12 h 192"/>
                <a:gd name="T36" fmla="*/ 0 w 82"/>
                <a:gd name="T37" fmla="*/ 0 h 192"/>
                <a:gd name="T38" fmla="*/ 82 w 82"/>
                <a:gd name="T39" fmla="*/ 0 h 192"/>
                <a:gd name="T40" fmla="*/ 82 w 82"/>
                <a:gd name="T41" fmla="*/ 12 h 192"/>
                <a:gd name="T42" fmla="*/ 80 w 82"/>
                <a:gd name="T43" fmla="*/ 12 h 192"/>
                <a:gd name="T44" fmla="*/ 80 w 82"/>
                <a:gd name="T45" fmla="*/ 12 h 192"/>
                <a:gd name="T46" fmla="*/ 68 w 82"/>
                <a:gd name="T47" fmla="*/ 14 h 192"/>
                <a:gd name="T48" fmla="*/ 64 w 82"/>
                <a:gd name="T49" fmla="*/ 16 h 192"/>
                <a:gd name="T50" fmla="*/ 64 w 82"/>
                <a:gd name="T51" fmla="*/ 16 h 192"/>
                <a:gd name="T52" fmla="*/ 62 w 82"/>
                <a:gd name="T53" fmla="*/ 24 h 192"/>
                <a:gd name="T54" fmla="*/ 60 w 82"/>
                <a:gd name="T55" fmla="*/ 38 h 192"/>
                <a:gd name="T56" fmla="*/ 60 w 82"/>
                <a:gd name="T57" fmla="*/ 154 h 192"/>
                <a:gd name="T58" fmla="*/ 60 w 82"/>
                <a:gd name="T59" fmla="*/ 154 h 192"/>
                <a:gd name="T60" fmla="*/ 62 w 82"/>
                <a:gd name="T61" fmla="*/ 168 h 192"/>
                <a:gd name="T62" fmla="*/ 64 w 82"/>
                <a:gd name="T63" fmla="*/ 174 h 192"/>
                <a:gd name="T64" fmla="*/ 64 w 82"/>
                <a:gd name="T65" fmla="*/ 174 h 192"/>
                <a:gd name="T66" fmla="*/ 68 w 82"/>
                <a:gd name="T67" fmla="*/ 178 h 192"/>
                <a:gd name="T68" fmla="*/ 80 w 82"/>
                <a:gd name="T69" fmla="*/ 180 h 192"/>
                <a:gd name="T70" fmla="*/ 82 w 82"/>
                <a:gd name="T71" fmla="*/ 180 h 192"/>
                <a:gd name="T72" fmla="*/ 82 w 82"/>
                <a:gd name="T7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" h="192">
                  <a:moveTo>
                    <a:pt x="82" y="192"/>
                  </a:moveTo>
                  <a:lnTo>
                    <a:pt x="0" y="192"/>
                  </a:lnTo>
                  <a:lnTo>
                    <a:pt x="0" y="180"/>
                  </a:lnTo>
                  <a:lnTo>
                    <a:pt x="2" y="180"/>
                  </a:lnTo>
                  <a:lnTo>
                    <a:pt x="2" y="180"/>
                  </a:lnTo>
                  <a:lnTo>
                    <a:pt x="14" y="178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68"/>
                  </a:lnTo>
                  <a:lnTo>
                    <a:pt x="20" y="15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2" y="0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68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2" y="24"/>
                  </a:lnTo>
                  <a:lnTo>
                    <a:pt x="60" y="38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8" y="178"/>
                  </a:lnTo>
                  <a:lnTo>
                    <a:pt x="80" y="180"/>
                  </a:lnTo>
                  <a:lnTo>
                    <a:pt x="82" y="180"/>
                  </a:lnTo>
                  <a:lnTo>
                    <a:pt x="8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6"/>
            <p:cNvSpPr>
              <a:spLocks/>
            </p:cNvSpPr>
            <p:nvPr/>
          </p:nvSpPr>
          <p:spPr bwMode="auto">
            <a:xfrm>
              <a:off x="3731" y="1949"/>
              <a:ext cx="80" cy="204"/>
            </a:xfrm>
            <a:custGeom>
              <a:avLst/>
              <a:gdLst>
                <a:gd name="T0" fmla="*/ 58 w 80"/>
                <a:gd name="T1" fmla="*/ 0 h 204"/>
                <a:gd name="T2" fmla="*/ 58 w 80"/>
                <a:gd name="T3" fmla="*/ 166 h 204"/>
                <a:gd name="T4" fmla="*/ 58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6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2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36 h 204"/>
                <a:gd name="T40" fmla="*/ 20 w 80"/>
                <a:gd name="T41" fmla="*/ 36 h 204"/>
                <a:gd name="T42" fmla="*/ 20 w 80"/>
                <a:gd name="T43" fmla="*/ 24 h 204"/>
                <a:gd name="T44" fmla="*/ 18 w 80"/>
                <a:gd name="T45" fmla="*/ 16 h 204"/>
                <a:gd name="T46" fmla="*/ 18 w 80"/>
                <a:gd name="T47" fmla="*/ 16 h 204"/>
                <a:gd name="T48" fmla="*/ 12 w 80"/>
                <a:gd name="T49" fmla="*/ 14 h 204"/>
                <a:gd name="T50" fmla="*/ 2 w 80"/>
                <a:gd name="T51" fmla="*/ 12 h 204"/>
                <a:gd name="T52" fmla="*/ 0 w 80"/>
                <a:gd name="T53" fmla="*/ 12 h 204"/>
                <a:gd name="T54" fmla="*/ 0 w 80"/>
                <a:gd name="T55" fmla="*/ 0 h 204"/>
                <a:gd name="T56" fmla="*/ 58 w 80"/>
                <a:gd name="T5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204">
                  <a:moveTo>
                    <a:pt x="58" y="0"/>
                  </a:moveTo>
                  <a:lnTo>
                    <a:pt x="58" y="166"/>
                  </a:lnTo>
                  <a:lnTo>
                    <a:pt x="58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6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2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7"/>
            <p:cNvSpPr>
              <a:spLocks/>
            </p:cNvSpPr>
            <p:nvPr/>
          </p:nvSpPr>
          <p:spPr bwMode="auto">
            <a:xfrm>
              <a:off x="3827" y="1949"/>
              <a:ext cx="80" cy="204"/>
            </a:xfrm>
            <a:custGeom>
              <a:avLst/>
              <a:gdLst>
                <a:gd name="T0" fmla="*/ 60 w 80"/>
                <a:gd name="T1" fmla="*/ 0 h 204"/>
                <a:gd name="T2" fmla="*/ 60 w 80"/>
                <a:gd name="T3" fmla="*/ 166 h 204"/>
                <a:gd name="T4" fmla="*/ 60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8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4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36 h 204"/>
                <a:gd name="T40" fmla="*/ 20 w 80"/>
                <a:gd name="T41" fmla="*/ 36 h 204"/>
                <a:gd name="T42" fmla="*/ 20 w 80"/>
                <a:gd name="T43" fmla="*/ 24 h 204"/>
                <a:gd name="T44" fmla="*/ 18 w 80"/>
                <a:gd name="T45" fmla="*/ 16 h 204"/>
                <a:gd name="T46" fmla="*/ 18 w 80"/>
                <a:gd name="T47" fmla="*/ 16 h 204"/>
                <a:gd name="T48" fmla="*/ 14 w 80"/>
                <a:gd name="T49" fmla="*/ 14 h 204"/>
                <a:gd name="T50" fmla="*/ 2 w 80"/>
                <a:gd name="T51" fmla="*/ 12 h 204"/>
                <a:gd name="T52" fmla="*/ 0 w 80"/>
                <a:gd name="T53" fmla="*/ 12 h 204"/>
                <a:gd name="T54" fmla="*/ 0 w 80"/>
                <a:gd name="T55" fmla="*/ 0 h 204"/>
                <a:gd name="T56" fmla="*/ 60 w 80"/>
                <a:gd name="T5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204">
                  <a:moveTo>
                    <a:pt x="60" y="0"/>
                  </a:move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8"/>
            <p:cNvSpPr>
              <a:spLocks noEditPoints="1"/>
            </p:cNvSpPr>
            <p:nvPr/>
          </p:nvSpPr>
          <p:spPr bwMode="auto">
            <a:xfrm>
              <a:off x="3923" y="1949"/>
              <a:ext cx="80" cy="204"/>
            </a:xfrm>
            <a:custGeom>
              <a:avLst/>
              <a:gdLst>
                <a:gd name="T0" fmla="*/ 60 w 80"/>
                <a:gd name="T1" fmla="*/ 62 h 204"/>
                <a:gd name="T2" fmla="*/ 60 w 80"/>
                <a:gd name="T3" fmla="*/ 166 h 204"/>
                <a:gd name="T4" fmla="*/ 60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8 w 80"/>
                <a:gd name="T13" fmla="*/ 190 h 204"/>
                <a:gd name="T14" fmla="*/ 78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4 w 80"/>
                <a:gd name="T25" fmla="*/ 192 h 204"/>
                <a:gd name="T26" fmla="*/ 4 w 80"/>
                <a:gd name="T27" fmla="*/ 192 h 204"/>
                <a:gd name="T28" fmla="*/ 14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2 w 80"/>
                <a:gd name="T37" fmla="*/ 166 h 204"/>
                <a:gd name="T38" fmla="*/ 22 w 80"/>
                <a:gd name="T39" fmla="*/ 100 h 204"/>
                <a:gd name="T40" fmla="*/ 22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4 w 80"/>
                <a:gd name="T49" fmla="*/ 76 h 204"/>
                <a:gd name="T50" fmla="*/ 4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60 w 80"/>
                <a:gd name="T57" fmla="*/ 62 h 204"/>
                <a:gd name="T58" fmla="*/ 22 w 80"/>
                <a:gd name="T59" fmla="*/ 38 h 204"/>
                <a:gd name="T60" fmla="*/ 22 w 80"/>
                <a:gd name="T61" fmla="*/ 0 h 204"/>
                <a:gd name="T62" fmla="*/ 60 w 80"/>
                <a:gd name="T63" fmla="*/ 0 h 204"/>
                <a:gd name="T64" fmla="*/ 60 w 80"/>
                <a:gd name="T65" fmla="*/ 38 h 204"/>
                <a:gd name="T66" fmla="*/ 22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60" y="62"/>
                  </a:move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8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2" y="16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4" y="76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60" y="62"/>
                  </a:lnTo>
                  <a:close/>
                  <a:moveTo>
                    <a:pt x="22" y="38"/>
                  </a:moveTo>
                  <a:lnTo>
                    <a:pt x="22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9"/>
            <p:cNvSpPr>
              <a:spLocks/>
            </p:cNvSpPr>
            <p:nvPr/>
          </p:nvSpPr>
          <p:spPr bwMode="auto">
            <a:xfrm>
              <a:off x="4017" y="2007"/>
              <a:ext cx="170" cy="146"/>
            </a:xfrm>
            <a:custGeom>
              <a:avLst/>
              <a:gdLst>
                <a:gd name="T0" fmla="*/ 60 w 170"/>
                <a:gd name="T1" fmla="*/ 30 h 146"/>
                <a:gd name="T2" fmla="*/ 80 w 170"/>
                <a:gd name="T3" fmla="*/ 8 h 146"/>
                <a:gd name="T4" fmla="*/ 94 w 170"/>
                <a:gd name="T5" fmla="*/ 2 h 146"/>
                <a:gd name="T6" fmla="*/ 108 w 170"/>
                <a:gd name="T7" fmla="*/ 0 h 146"/>
                <a:gd name="T8" fmla="*/ 124 w 170"/>
                <a:gd name="T9" fmla="*/ 4 h 146"/>
                <a:gd name="T10" fmla="*/ 138 w 170"/>
                <a:gd name="T11" fmla="*/ 12 h 146"/>
                <a:gd name="T12" fmla="*/ 142 w 170"/>
                <a:gd name="T13" fmla="*/ 18 h 146"/>
                <a:gd name="T14" fmla="*/ 148 w 170"/>
                <a:gd name="T15" fmla="*/ 36 h 146"/>
                <a:gd name="T16" fmla="*/ 148 w 170"/>
                <a:gd name="T17" fmla="*/ 108 h 146"/>
                <a:gd name="T18" fmla="*/ 150 w 170"/>
                <a:gd name="T19" fmla="*/ 122 h 146"/>
                <a:gd name="T20" fmla="*/ 152 w 170"/>
                <a:gd name="T21" fmla="*/ 128 h 146"/>
                <a:gd name="T22" fmla="*/ 166 w 170"/>
                <a:gd name="T23" fmla="*/ 134 h 146"/>
                <a:gd name="T24" fmla="*/ 170 w 170"/>
                <a:gd name="T25" fmla="*/ 146 h 146"/>
                <a:gd name="T26" fmla="*/ 90 w 170"/>
                <a:gd name="T27" fmla="*/ 134 h 146"/>
                <a:gd name="T28" fmla="*/ 92 w 170"/>
                <a:gd name="T29" fmla="*/ 134 h 146"/>
                <a:gd name="T30" fmla="*/ 108 w 170"/>
                <a:gd name="T31" fmla="*/ 128 h 146"/>
                <a:gd name="T32" fmla="*/ 110 w 170"/>
                <a:gd name="T33" fmla="*/ 122 h 146"/>
                <a:gd name="T34" fmla="*/ 110 w 170"/>
                <a:gd name="T35" fmla="*/ 50 h 146"/>
                <a:gd name="T36" fmla="*/ 110 w 170"/>
                <a:gd name="T37" fmla="*/ 36 h 146"/>
                <a:gd name="T38" fmla="*/ 106 w 170"/>
                <a:gd name="T39" fmla="*/ 28 h 146"/>
                <a:gd name="T40" fmla="*/ 94 w 170"/>
                <a:gd name="T41" fmla="*/ 24 h 146"/>
                <a:gd name="T42" fmla="*/ 84 w 170"/>
                <a:gd name="T43" fmla="*/ 24 h 146"/>
                <a:gd name="T44" fmla="*/ 76 w 170"/>
                <a:gd name="T45" fmla="*/ 28 h 146"/>
                <a:gd name="T46" fmla="*/ 60 w 170"/>
                <a:gd name="T47" fmla="*/ 44 h 146"/>
                <a:gd name="T48" fmla="*/ 60 w 170"/>
                <a:gd name="T49" fmla="*/ 108 h 146"/>
                <a:gd name="T50" fmla="*/ 62 w 170"/>
                <a:gd name="T51" fmla="*/ 128 h 146"/>
                <a:gd name="T52" fmla="*/ 68 w 170"/>
                <a:gd name="T53" fmla="*/ 132 h 146"/>
                <a:gd name="T54" fmla="*/ 80 w 170"/>
                <a:gd name="T55" fmla="*/ 134 h 146"/>
                <a:gd name="T56" fmla="*/ 0 w 170"/>
                <a:gd name="T57" fmla="*/ 146 h 146"/>
                <a:gd name="T58" fmla="*/ 2 w 170"/>
                <a:gd name="T59" fmla="*/ 134 h 146"/>
                <a:gd name="T60" fmla="*/ 14 w 170"/>
                <a:gd name="T61" fmla="*/ 132 h 146"/>
                <a:gd name="T62" fmla="*/ 18 w 170"/>
                <a:gd name="T63" fmla="*/ 128 h 146"/>
                <a:gd name="T64" fmla="*/ 22 w 170"/>
                <a:gd name="T65" fmla="*/ 108 h 146"/>
                <a:gd name="T66" fmla="*/ 22 w 170"/>
                <a:gd name="T67" fmla="*/ 42 h 146"/>
                <a:gd name="T68" fmla="*/ 18 w 170"/>
                <a:gd name="T69" fmla="*/ 20 h 146"/>
                <a:gd name="T70" fmla="*/ 14 w 170"/>
                <a:gd name="T71" fmla="*/ 18 h 146"/>
                <a:gd name="T72" fmla="*/ 0 w 170"/>
                <a:gd name="T73" fmla="*/ 16 h 146"/>
                <a:gd name="T74" fmla="*/ 60 w 170"/>
                <a:gd name="T75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146">
                  <a:moveTo>
                    <a:pt x="60" y="30"/>
                  </a:moveTo>
                  <a:lnTo>
                    <a:pt x="60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4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4" y="4"/>
                  </a:lnTo>
                  <a:lnTo>
                    <a:pt x="132" y="8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42" y="18"/>
                  </a:lnTo>
                  <a:lnTo>
                    <a:pt x="146" y="26"/>
                  </a:lnTo>
                  <a:lnTo>
                    <a:pt x="148" y="36"/>
                  </a:lnTo>
                  <a:lnTo>
                    <a:pt x="148" y="4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50" y="122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6" y="132"/>
                  </a:lnTo>
                  <a:lnTo>
                    <a:pt x="166" y="134"/>
                  </a:lnTo>
                  <a:lnTo>
                    <a:pt x="170" y="134"/>
                  </a:lnTo>
                  <a:lnTo>
                    <a:pt x="170" y="146"/>
                  </a:lnTo>
                  <a:lnTo>
                    <a:pt x="90" y="146"/>
                  </a:lnTo>
                  <a:lnTo>
                    <a:pt x="90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102" y="132"/>
                  </a:lnTo>
                  <a:lnTo>
                    <a:pt x="108" y="128"/>
                  </a:lnTo>
                  <a:lnTo>
                    <a:pt x="108" y="128"/>
                  </a:lnTo>
                  <a:lnTo>
                    <a:pt x="110" y="122"/>
                  </a:lnTo>
                  <a:lnTo>
                    <a:pt x="110" y="10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36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2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68" y="36"/>
                  </a:lnTo>
                  <a:lnTo>
                    <a:pt x="60" y="4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78" y="134"/>
                  </a:lnTo>
                  <a:lnTo>
                    <a:pt x="80" y="134"/>
                  </a:lnTo>
                  <a:lnTo>
                    <a:pt x="80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4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2" y="108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60" y="4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4191" y="2007"/>
              <a:ext cx="148" cy="148"/>
            </a:xfrm>
            <a:custGeom>
              <a:avLst/>
              <a:gdLst>
                <a:gd name="T0" fmla="*/ 74 w 148"/>
                <a:gd name="T1" fmla="*/ 148 h 148"/>
                <a:gd name="T2" fmla="*/ 44 w 148"/>
                <a:gd name="T3" fmla="*/ 144 h 148"/>
                <a:gd name="T4" fmla="*/ 20 w 148"/>
                <a:gd name="T5" fmla="*/ 128 h 148"/>
                <a:gd name="T6" fmla="*/ 12 w 148"/>
                <a:gd name="T7" fmla="*/ 118 h 148"/>
                <a:gd name="T8" fmla="*/ 2 w 148"/>
                <a:gd name="T9" fmla="*/ 90 h 148"/>
                <a:gd name="T10" fmla="*/ 0 w 148"/>
                <a:gd name="T11" fmla="*/ 74 h 148"/>
                <a:gd name="T12" fmla="*/ 6 w 148"/>
                <a:gd name="T13" fmla="*/ 44 h 148"/>
                <a:gd name="T14" fmla="*/ 20 w 148"/>
                <a:gd name="T15" fmla="*/ 20 h 148"/>
                <a:gd name="T16" fmla="*/ 32 w 148"/>
                <a:gd name="T17" fmla="*/ 12 h 148"/>
                <a:gd name="T18" fmla="*/ 58 w 148"/>
                <a:gd name="T19" fmla="*/ 2 h 148"/>
                <a:gd name="T20" fmla="*/ 74 w 148"/>
                <a:gd name="T21" fmla="*/ 0 h 148"/>
                <a:gd name="T22" fmla="*/ 106 w 148"/>
                <a:gd name="T23" fmla="*/ 6 h 148"/>
                <a:gd name="T24" fmla="*/ 128 w 148"/>
                <a:gd name="T25" fmla="*/ 20 h 148"/>
                <a:gd name="T26" fmla="*/ 136 w 148"/>
                <a:gd name="T27" fmla="*/ 32 h 148"/>
                <a:gd name="T28" fmla="*/ 146 w 148"/>
                <a:gd name="T29" fmla="*/ 58 h 148"/>
                <a:gd name="T30" fmla="*/ 148 w 148"/>
                <a:gd name="T31" fmla="*/ 74 h 148"/>
                <a:gd name="T32" fmla="*/ 144 w 148"/>
                <a:gd name="T33" fmla="*/ 106 h 148"/>
                <a:gd name="T34" fmla="*/ 128 w 148"/>
                <a:gd name="T35" fmla="*/ 128 h 148"/>
                <a:gd name="T36" fmla="*/ 118 w 148"/>
                <a:gd name="T37" fmla="*/ 138 h 148"/>
                <a:gd name="T38" fmla="*/ 90 w 148"/>
                <a:gd name="T39" fmla="*/ 148 h 148"/>
                <a:gd name="T40" fmla="*/ 74 w 148"/>
                <a:gd name="T41" fmla="*/ 148 h 148"/>
                <a:gd name="T42" fmla="*/ 74 w 148"/>
                <a:gd name="T43" fmla="*/ 134 h 148"/>
                <a:gd name="T44" fmla="*/ 88 w 148"/>
                <a:gd name="T45" fmla="*/ 132 h 148"/>
                <a:gd name="T46" fmla="*/ 98 w 148"/>
                <a:gd name="T47" fmla="*/ 120 h 148"/>
                <a:gd name="T48" fmla="*/ 102 w 148"/>
                <a:gd name="T49" fmla="*/ 112 h 148"/>
                <a:gd name="T50" fmla="*/ 106 w 148"/>
                <a:gd name="T51" fmla="*/ 74 h 148"/>
                <a:gd name="T52" fmla="*/ 104 w 148"/>
                <a:gd name="T53" fmla="*/ 48 h 148"/>
                <a:gd name="T54" fmla="*/ 98 w 148"/>
                <a:gd name="T55" fmla="*/ 30 h 148"/>
                <a:gd name="T56" fmla="*/ 94 w 148"/>
                <a:gd name="T57" fmla="*/ 22 h 148"/>
                <a:gd name="T58" fmla="*/ 82 w 148"/>
                <a:gd name="T59" fmla="*/ 14 h 148"/>
                <a:gd name="T60" fmla="*/ 74 w 148"/>
                <a:gd name="T61" fmla="*/ 14 h 148"/>
                <a:gd name="T62" fmla="*/ 60 w 148"/>
                <a:gd name="T63" fmla="*/ 18 h 148"/>
                <a:gd name="T64" fmla="*/ 50 w 148"/>
                <a:gd name="T65" fmla="*/ 30 h 148"/>
                <a:gd name="T66" fmla="*/ 48 w 148"/>
                <a:gd name="T67" fmla="*/ 38 h 148"/>
                <a:gd name="T68" fmla="*/ 42 w 148"/>
                <a:gd name="T69" fmla="*/ 74 h 148"/>
                <a:gd name="T70" fmla="*/ 44 w 148"/>
                <a:gd name="T71" fmla="*/ 100 h 148"/>
                <a:gd name="T72" fmla="*/ 50 w 148"/>
                <a:gd name="T73" fmla="*/ 120 h 148"/>
                <a:gd name="T74" fmla="*/ 56 w 148"/>
                <a:gd name="T75" fmla="*/ 126 h 148"/>
                <a:gd name="T76" fmla="*/ 68 w 148"/>
                <a:gd name="T77" fmla="*/ 134 h 148"/>
                <a:gd name="T78" fmla="*/ 74 w 148"/>
                <a:gd name="T7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8" h="148">
                  <a:moveTo>
                    <a:pt x="74" y="148"/>
                  </a:moveTo>
                  <a:lnTo>
                    <a:pt x="74" y="148"/>
                  </a:lnTo>
                  <a:lnTo>
                    <a:pt x="58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2" y="118"/>
                  </a:lnTo>
                  <a:lnTo>
                    <a:pt x="6" y="106"/>
                  </a:lnTo>
                  <a:lnTo>
                    <a:pt x="2" y="9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32" y="12"/>
                  </a:lnTo>
                  <a:lnTo>
                    <a:pt x="44" y="6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0" y="2"/>
                  </a:lnTo>
                  <a:lnTo>
                    <a:pt x="106" y="6"/>
                  </a:lnTo>
                  <a:lnTo>
                    <a:pt x="118" y="12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36" y="32"/>
                  </a:lnTo>
                  <a:lnTo>
                    <a:pt x="144" y="44"/>
                  </a:lnTo>
                  <a:lnTo>
                    <a:pt x="146" y="58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6" y="90"/>
                  </a:lnTo>
                  <a:lnTo>
                    <a:pt x="144" y="106"/>
                  </a:lnTo>
                  <a:lnTo>
                    <a:pt x="136" y="118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18" y="138"/>
                  </a:lnTo>
                  <a:lnTo>
                    <a:pt x="106" y="144"/>
                  </a:lnTo>
                  <a:lnTo>
                    <a:pt x="90" y="148"/>
                  </a:lnTo>
                  <a:lnTo>
                    <a:pt x="74" y="148"/>
                  </a:lnTo>
                  <a:lnTo>
                    <a:pt x="74" y="148"/>
                  </a:lnTo>
                  <a:close/>
                  <a:moveTo>
                    <a:pt x="74" y="134"/>
                  </a:moveTo>
                  <a:lnTo>
                    <a:pt x="74" y="134"/>
                  </a:lnTo>
                  <a:lnTo>
                    <a:pt x="82" y="134"/>
                  </a:lnTo>
                  <a:lnTo>
                    <a:pt x="88" y="132"/>
                  </a:lnTo>
                  <a:lnTo>
                    <a:pt x="94" y="126"/>
                  </a:lnTo>
                  <a:lnTo>
                    <a:pt x="98" y="120"/>
                  </a:lnTo>
                  <a:lnTo>
                    <a:pt x="98" y="120"/>
                  </a:lnTo>
                  <a:lnTo>
                    <a:pt x="102" y="112"/>
                  </a:lnTo>
                  <a:lnTo>
                    <a:pt x="104" y="100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04" y="48"/>
                  </a:lnTo>
                  <a:lnTo>
                    <a:pt x="102" y="38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4" y="22"/>
                  </a:lnTo>
                  <a:lnTo>
                    <a:pt x="88" y="18"/>
                  </a:lnTo>
                  <a:lnTo>
                    <a:pt x="82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68" y="14"/>
                  </a:lnTo>
                  <a:lnTo>
                    <a:pt x="60" y="18"/>
                  </a:lnTo>
                  <a:lnTo>
                    <a:pt x="56" y="22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8" y="38"/>
                  </a:lnTo>
                  <a:lnTo>
                    <a:pt x="44" y="48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4" y="100"/>
                  </a:lnTo>
                  <a:lnTo>
                    <a:pt x="48" y="112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6" y="126"/>
                  </a:lnTo>
                  <a:lnTo>
                    <a:pt x="60" y="132"/>
                  </a:lnTo>
                  <a:lnTo>
                    <a:pt x="68" y="134"/>
                  </a:lnTo>
                  <a:lnTo>
                    <a:pt x="74" y="134"/>
                  </a:lnTo>
                  <a:lnTo>
                    <a:pt x="74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4351" y="1949"/>
              <a:ext cx="80" cy="204"/>
            </a:xfrm>
            <a:custGeom>
              <a:avLst/>
              <a:gdLst>
                <a:gd name="T0" fmla="*/ 58 w 80"/>
                <a:gd name="T1" fmla="*/ 62 h 204"/>
                <a:gd name="T2" fmla="*/ 58 w 80"/>
                <a:gd name="T3" fmla="*/ 166 h 204"/>
                <a:gd name="T4" fmla="*/ 58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6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2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100 h 204"/>
                <a:gd name="T40" fmla="*/ 20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2 w 80"/>
                <a:gd name="T49" fmla="*/ 76 h 204"/>
                <a:gd name="T50" fmla="*/ 2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58 w 80"/>
                <a:gd name="T57" fmla="*/ 62 h 204"/>
                <a:gd name="T58" fmla="*/ 20 w 80"/>
                <a:gd name="T59" fmla="*/ 38 h 204"/>
                <a:gd name="T60" fmla="*/ 20 w 80"/>
                <a:gd name="T61" fmla="*/ 0 h 204"/>
                <a:gd name="T62" fmla="*/ 58 w 80"/>
                <a:gd name="T63" fmla="*/ 0 h 204"/>
                <a:gd name="T64" fmla="*/ 58 w 80"/>
                <a:gd name="T65" fmla="*/ 38 h 204"/>
                <a:gd name="T66" fmla="*/ 20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58" y="62"/>
                  </a:moveTo>
                  <a:lnTo>
                    <a:pt x="58" y="166"/>
                  </a:lnTo>
                  <a:lnTo>
                    <a:pt x="58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6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2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58" y="62"/>
                  </a:lnTo>
                  <a:close/>
                  <a:moveTo>
                    <a:pt x="20" y="38"/>
                  </a:moveTo>
                  <a:lnTo>
                    <a:pt x="20" y="0"/>
                  </a:lnTo>
                  <a:lnTo>
                    <a:pt x="58" y="0"/>
                  </a:lnTo>
                  <a:lnTo>
                    <a:pt x="58" y="38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2"/>
            <p:cNvSpPr>
              <a:spLocks/>
            </p:cNvSpPr>
            <p:nvPr/>
          </p:nvSpPr>
          <p:spPr bwMode="auto">
            <a:xfrm>
              <a:off x="4447" y="2007"/>
              <a:ext cx="114" cy="148"/>
            </a:xfrm>
            <a:custGeom>
              <a:avLst/>
              <a:gdLst>
                <a:gd name="T0" fmla="*/ 0 w 114"/>
                <a:gd name="T1" fmla="*/ 102 h 148"/>
                <a:gd name="T2" fmla="*/ 18 w 114"/>
                <a:gd name="T3" fmla="*/ 104 h 148"/>
                <a:gd name="T4" fmla="*/ 20 w 114"/>
                <a:gd name="T5" fmla="*/ 118 h 148"/>
                <a:gd name="T6" fmla="*/ 22 w 114"/>
                <a:gd name="T7" fmla="*/ 126 h 148"/>
                <a:gd name="T8" fmla="*/ 36 w 114"/>
                <a:gd name="T9" fmla="*/ 134 h 148"/>
                <a:gd name="T10" fmla="*/ 54 w 114"/>
                <a:gd name="T11" fmla="*/ 136 h 148"/>
                <a:gd name="T12" fmla="*/ 62 w 114"/>
                <a:gd name="T13" fmla="*/ 134 h 148"/>
                <a:gd name="T14" fmla="*/ 70 w 114"/>
                <a:gd name="T15" fmla="*/ 130 h 148"/>
                <a:gd name="T16" fmla="*/ 76 w 114"/>
                <a:gd name="T17" fmla="*/ 114 h 148"/>
                <a:gd name="T18" fmla="*/ 76 w 114"/>
                <a:gd name="T19" fmla="*/ 108 h 148"/>
                <a:gd name="T20" fmla="*/ 64 w 114"/>
                <a:gd name="T21" fmla="*/ 96 h 148"/>
                <a:gd name="T22" fmla="*/ 40 w 114"/>
                <a:gd name="T23" fmla="*/ 86 h 148"/>
                <a:gd name="T24" fmla="*/ 24 w 114"/>
                <a:gd name="T25" fmla="*/ 78 h 148"/>
                <a:gd name="T26" fmla="*/ 6 w 114"/>
                <a:gd name="T27" fmla="*/ 62 h 148"/>
                <a:gd name="T28" fmla="*/ 0 w 114"/>
                <a:gd name="T29" fmla="*/ 50 h 148"/>
                <a:gd name="T30" fmla="*/ 0 w 114"/>
                <a:gd name="T31" fmla="*/ 42 h 148"/>
                <a:gd name="T32" fmla="*/ 4 w 114"/>
                <a:gd name="T33" fmla="*/ 26 h 148"/>
                <a:gd name="T34" fmla="*/ 16 w 114"/>
                <a:gd name="T35" fmla="*/ 12 h 148"/>
                <a:gd name="T36" fmla="*/ 24 w 114"/>
                <a:gd name="T37" fmla="*/ 6 h 148"/>
                <a:gd name="T38" fmla="*/ 46 w 114"/>
                <a:gd name="T39" fmla="*/ 2 h 148"/>
                <a:gd name="T40" fmla="*/ 58 w 114"/>
                <a:gd name="T41" fmla="*/ 0 h 148"/>
                <a:gd name="T42" fmla="*/ 102 w 114"/>
                <a:gd name="T43" fmla="*/ 8 h 148"/>
                <a:gd name="T44" fmla="*/ 84 w 114"/>
                <a:gd name="T45" fmla="*/ 42 h 148"/>
                <a:gd name="T46" fmla="*/ 84 w 114"/>
                <a:gd name="T47" fmla="*/ 32 h 148"/>
                <a:gd name="T48" fmla="*/ 82 w 114"/>
                <a:gd name="T49" fmla="*/ 24 h 148"/>
                <a:gd name="T50" fmla="*/ 72 w 114"/>
                <a:gd name="T51" fmla="*/ 14 h 148"/>
                <a:gd name="T52" fmla="*/ 60 w 114"/>
                <a:gd name="T53" fmla="*/ 12 h 148"/>
                <a:gd name="T54" fmla="*/ 44 w 114"/>
                <a:gd name="T55" fmla="*/ 18 h 148"/>
                <a:gd name="T56" fmla="*/ 38 w 114"/>
                <a:gd name="T57" fmla="*/ 26 h 148"/>
                <a:gd name="T58" fmla="*/ 36 w 114"/>
                <a:gd name="T59" fmla="*/ 36 h 148"/>
                <a:gd name="T60" fmla="*/ 42 w 114"/>
                <a:gd name="T61" fmla="*/ 48 h 148"/>
                <a:gd name="T62" fmla="*/ 50 w 114"/>
                <a:gd name="T63" fmla="*/ 52 h 148"/>
                <a:gd name="T64" fmla="*/ 74 w 114"/>
                <a:gd name="T65" fmla="*/ 62 h 148"/>
                <a:gd name="T66" fmla="*/ 92 w 114"/>
                <a:gd name="T67" fmla="*/ 72 h 148"/>
                <a:gd name="T68" fmla="*/ 110 w 114"/>
                <a:gd name="T69" fmla="*/ 86 h 148"/>
                <a:gd name="T70" fmla="*/ 114 w 114"/>
                <a:gd name="T71" fmla="*/ 98 h 148"/>
                <a:gd name="T72" fmla="*/ 114 w 114"/>
                <a:gd name="T73" fmla="*/ 104 h 148"/>
                <a:gd name="T74" fmla="*/ 110 w 114"/>
                <a:gd name="T75" fmla="*/ 122 h 148"/>
                <a:gd name="T76" fmla="*/ 98 w 114"/>
                <a:gd name="T77" fmla="*/ 136 h 148"/>
                <a:gd name="T78" fmla="*/ 88 w 114"/>
                <a:gd name="T79" fmla="*/ 142 h 148"/>
                <a:gd name="T80" fmla="*/ 68 w 114"/>
                <a:gd name="T81" fmla="*/ 148 h 148"/>
                <a:gd name="T82" fmla="*/ 56 w 114"/>
                <a:gd name="T83" fmla="*/ 148 h 148"/>
                <a:gd name="T84" fmla="*/ 26 w 114"/>
                <a:gd name="T85" fmla="*/ 146 h 148"/>
                <a:gd name="T86" fmla="*/ 0 w 114"/>
                <a:gd name="T87" fmla="*/ 1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148">
                  <a:moveTo>
                    <a:pt x="0" y="138"/>
                  </a:moveTo>
                  <a:lnTo>
                    <a:pt x="0" y="102"/>
                  </a:lnTo>
                  <a:lnTo>
                    <a:pt x="18" y="102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20" y="118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8" y="130"/>
                  </a:lnTo>
                  <a:lnTo>
                    <a:pt x="36" y="134"/>
                  </a:lnTo>
                  <a:lnTo>
                    <a:pt x="44" y="136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62" y="134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4" y="12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08"/>
                  </a:lnTo>
                  <a:lnTo>
                    <a:pt x="70" y="102"/>
                  </a:lnTo>
                  <a:lnTo>
                    <a:pt x="64" y="96"/>
                  </a:lnTo>
                  <a:lnTo>
                    <a:pt x="52" y="90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24" y="78"/>
                  </a:lnTo>
                  <a:lnTo>
                    <a:pt x="10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80" y="2"/>
                  </a:lnTo>
                  <a:lnTo>
                    <a:pt x="102" y="8"/>
                  </a:lnTo>
                  <a:lnTo>
                    <a:pt x="102" y="42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24"/>
                  </a:lnTo>
                  <a:lnTo>
                    <a:pt x="78" y="18"/>
                  </a:lnTo>
                  <a:lnTo>
                    <a:pt x="72" y="14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2" y="14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42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64" y="58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92" y="72"/>
                  </a:lnTo>
                  <a:lnTo>
                    <a:pt x="104" y="80"/>
                  </a:lnTo>
                  <a:lnTo>
                    <a:pt x="110" y="86"/>
                  </a:lnTo>
                  <a:lnTo>
                    <a:pt x="112" y="92"/>
                  </a:lnTo>
                  <a:lnTo>
                    <a:pt x="114" y="98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14"/>
                  </a:lnTo>
                  <a:lnTo>
                    <a:pt x="110" y="122"/>
                  </a:lnTo>
                  <a:lnTo>
                    <a:pt x="106" y="130"/>
                  </a:lnTo>
                  <a:lnTo>
                    <a:pt x="98" y="136"/>
                  </a:lnTo>
                  <a:lnTo>
                    <a:pt x="98" y="136"/>
                  </a:lnTo>
                  <a:lnTo>
                    <a:pt x="88" y="142"/>
                  </a:lnTo>
                  <a:lnTo>
                    <a:pt x="78" y="146"/>
                  </a:lnTo>
                  <a:lnTo>
                    <a:pt x="68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0" y="148"/>
                  </a:lnTo>
                  <a:lnTo>
                    <a:pt x="26" y="146"/>
                  </a:lnTo>
                  <a:lnTo>
                    <a:pt x="12" y="144"/>
                  </a:lnTo>
                  <a:lnTo>
                    <a:pt x="0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3"/>
            <p:cNvSpPr>
              <a:spLocks/>
            </p:cNvSpPr>
            <p:nvPr/>
          </p:nvSpPr>
          <p:spPr bwMode="auto">
            <a:xfrm>
              <a:off x="4629" y="1961"/>
              <a:ext cx="188" cy="196"/>
            </a:xfrm>
            <a:custGeom>
              <a:avLst/>
              <a:gdLst>
                <a:gd name="T0" fmla="*/ 80 w 188"/>
                <a:gd name="T1" fmla="*/ 0 h 196"/>
                <a:gd name="T2" fmla="*/ 78 w 188"/>
                <a:gd name="T3" fmla="*/ 12 h 196"/>
                <a:gd name="T4" fmla="*/ 68 w 188"/>
                <a:gd name="T5" fmla="*/ 14 h 196"/>
                <a:gd name="T6" fmla="*/ 62 w 188"/>
                <a:gd name="T7" fmla="*/ 16 h 196"/>
                <a:gd name="T8" fmla="*/ 60 w 188"/>
                <a:gd name="T9" fmla="*/ 38 h 196"/>
                <a:gd name="T10" fmla="*/ 60 w 188"/>
                <a:gd name="T11" fmla="*/ 120 h 196"/>
                <a:gd name="T12" fmla="*/ 62 w 188"/>
                <a:gd name="T13" fmla="*/ 150 h 196"/>
                <a:gd name="T14" fmla="*/ 70 w 188"/>
                <a:gd name="T15" fmla="*/ 168 h 196"/>
                <a:gd name="T16" fmla="*/ 76 w 188"/>
                <a:gd name="T17" fmla="*/ 176 h 196"/>
                <a:gd name="T18" fmla="*/ 92 w 188"/>
                <a:gd name="T19" fmla="*/ 182 h 196"/>
                <a:gd name="T20" fmla="*/ 102 w 188"/>
                <a:gd name="T21" fmla="*/ 184 h 196"/>
                <a:gd name="T22" fmla="*/ 124 w 188"/>
                <a:gd name="T23" fmla="*/ 180 h 196"/>
                <a:gd name="T24" fmla="*/ 138 w 188"/>
                <a:gd name="T25" fmla="*/ 168 h 196"/>
                <a:gd name="T26" fmla="*/ 144 w 188"/>
                <a:gd name="T27" fmla="*/ 160 h 196"/>
                <a:gd name="T28" fmla="*/ 148 w 188"/>
                <a:gd name="T29" fmla="*/ 134 h 196"/>
                <a:gd name="T30" fmla="*/ 150 w 188"/>
                <a:gd name="T31" fmla="*/ 38 h 196"/>
                <a:gd name="T32" fmla="*/ 148 w 188"/>
                <a:gd name="T33" fmla="*/ 24 h 196"/>
                <a:gd name="T34" fmla="*/ 146 w 188"/>
                <a:gd name="T35" fmla="*/ 16 h 196"/>
                <a:gd name="T36" fmla="*/ 132 w 188"/>
                <a:gd name="T37" fmla="*/ 12 h 196"/>
                <a:gd name="T38" fmla="*/ 128 w 188"/>
                <a:gd name="T39" fmla="*/ 0 h 196"/>
                <a:gd name="T40" fmla="*/ 188 w 188"/>
                <a:gd name="T41" fmla="*/ 12 h 196"/>
                <a:gd name="T42" fmla="*/ 186 w 188"/>
                <a:gd name="T43" fmla="*/ 12 h 196"/>
                <a:gd name="T44" fmla="*/ 172 w 188"/>
                <a:gd name="T45" fmla="*/ 16 h 196"/>
                <a:gd name="T46" fmla="*/ 170 w 188"/>
                <a:gd name="T47" fmla="*/ 24 h 196"/>
                <a:gd name="T48" fmla="*/ 168 w 188"/>
                <a:gd name="T49" fmla="*/ 116 h 196"/>
                <a:gd name="T50" fmla="*/ 168 w 188"/>
                <a:gd name="T51" fmla="*/ 136 h 196"/>
                <a:gd name="T52" fmla="*/ 158 w 188"/>
                <a:gd name="T53" fmla="*/ 166 h 196"/>
                <a:gd name="T54" fmla="*/ 152 w 188"/>
                <a:gd name="T55" fmla="*/ 176 h 196"/>
                <a:gd name="T56" fmla="*/ 130 w 188"/>
                <a:gd name="T57" fmla="*/ 192 h 196"/>
                <a:gd name="T58" fmla="*/ 98 w 188"/>
                <a:gd name="T59" fmla="*/ 196 h 196"/>
                <a:gd name="T60" fmla="*/ 80 w 188"/>
                <a:gd name="T61" fmla="*/ 194 h 196"/>
                <a:gd name="T62" fmla="*/ 50 w 188"/>
                <a:gd name="T63" fmla="*/ 186 h 196"/>
                <a:gd name="T64" fmla="*/ 30 w 188"/>
                <a:gd name="T65" fmla="*/ 166 h 196"/>
                <a:gd name="T66" fmla="*/ 22 w 188"/>
                <a:gd name="T67" fmla="*/ 136 h 196"/>
                <a:gd name="T68" fmla="*/ 20 w 188"/>
                <a:gd name="T69" fmla="*/ 38 h 196"/>
                <a:gd name="T70" fmla="*/ 20 w 188"/>
                <a:gd name="T71" fmla="*/ 24 h 196"/>
                <a:gd name="T72" fmla="*/ 18 w 188"/>
                <a:gd name="T73" fmla="*/ 18 h 196"/>
                <a:gd name="T74" fmla="*/ 2 w 188"/>
                <a:gd name="T75" fmla="*/ 14 h 196"/>
                <a:gd name="T76" fmla="*/ 0 w 188"/>
                <a:gd name="T7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8" h="196">
                  <a:moveTo>
                    <a:pt x="0" y="0"/>
                  </a:moveTo>
                  <a:lnTo>
                    <a:pt x="80" y="0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0" y="24"/>
                  </a:lnTo>
                  <a:lnTo>
                    <a:pt x="60" y="38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36"/>
                  </a:lnTo>
                  <a:lnTo>
                    <a:pt x="62" y="150"/>
                  </a:lnTo>
                  <a:lnTo>
                    <a:pt x="66" y="160"/>
                  </a:lnTo>
                  <a:lnTo>
                    <a:pt x="70" y="168"/>
                  </a:lnTo>
                  <a:lnTo>
                    <a:pt x="70" y="168"/>
                  </a:lnTo>
                  <a:lnTo>
                    <a:pt x="76" y="176"/>
                  </a:lnTo>
                  <a:lnTo>
                    <a:pt x="82" y="180"/>
                  </a:lnTo>
                  <a:lnTo>
                    <a:pt x="92" y="182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114" y="182"/>
                  </a:lnTo>
                  <a:lnTo>
                    <a:pt x="124" y="180"/>
                  </a:lnTo>
                  <a:lnTo>
                    <a:pt x="132" y="174"/>
                  </a:lnTo>
                  <a:lnTo>
                    <a:pt x="138" y="168"/>
                  </a:lnTo>
                  <a:lnTo>
                    <a:pt x="138" y="168"/>
                  </a:lnTo>
                  <a:lnTo>
                    <a:pt x="144" y="160"/>
                  </a:lnTo>
                  <a:lnTo>
                    <a:pt x="146" y="148"/>
                  </a:lnTo>
                  <a:lnTo>
                    <a:pt x="148" y="134"/>
                  </a:lnTo>
                  <a:lnTo>
                    <a:pt x="150" y="120"/>
                  </a:lnTo>
                  <a:lnTo>
                    <a:pt x="150" y="38"/>
                  </a:lnTo>
                  <a:lnTo>
                    <a:pt x="150" y="38"/>
                  </a:lnTo>
                  <a:lnTo>
                    <a:pt x="148" y="2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2" y="14"/>
                  </a:lnTo>
                  <a:lnTo>
                    <a:pt x="132" y="12"/>
                  </a:lnTo>
                  <a:lnTo>
                    <a:pt x="128" y="12"/>
                  </a:lnTo>
                  <a:lnTo>
                    <a:pt x="128" y="0"/>
                  </a:lnTo>
                  <a:lnTo>
                    <a:pt x="188" y="0"/>
                  </a:lnTo>
                  <a:lnTo>
                    <a:pt x="188" y="12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176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0" y="24"/>
                  </a:lnTo>
                  <a:lnTo>
                    <a:pt x="168" y="38"/>
                  </a:lnTo>
                  <a:lnTo>
                    <a:pt x="168" y="116"/>
                  </a:lnTo>
                  <a:lnTo>
                    <a:pt x="168" y="116"/>
                  </a:lnTo>
                  <a:lnTo>
                    <a:pt x="168" y="136"/>
                  </a:lnTo>
                  <a:lnTo>
                    <a:pt x="164" y="152"/>
                  </a:lnTo>
                  <a:lnTo>
                    <a:pt x="158" y="166"/>
                  </a:lnTo>
                  <a:lnTo>
                    <a:pt x="152" y="176"/>
                  </a:lnTo>
                  <a:lnTo>
                    <a:pt x="152" y="176"/>
                  </a:lnTo>
                  <a:lnTo>
                    <a:pt x="142" y="186"/>
                  </a:lnTo>
                  <a:lnTo>
                    <a:pt x="130" y="192"/>
                  </a:lnTo>
                  <a:lnTo>
                    <a:pt x="114" y="194"/>
                  </a:lnTo>
                  <a:lnTo>
                    <a:pt x="98" y="196"/>
                  </a:lnTo>
                  <a:lnTo>
                    <a:pt x="98" y="196"/>
                  </a:lnTo>
                  <a:lnTo>
                    <a:pt x="80" y="194"/>
                  </a:lnTo>
                  <a:lnTo>
                    <a:pt x="64" y="192"/>
                  </a:lnTo>
                  <a:lnTo>
                    <a:pt x="50" y="186"/>
                  </a:lnTo>
                  <a:lnTo>
                    <a:pt x="40" y="176"/>
                  </a:lnTo>
                  <a:lnTo>
                    <a:pt x="30" y="166"/>
                  </a:lnTo>
                  <a:lnTo>
                    <a:pt x="24" y="152"/>
                  </a:lnTo>
                  <a:lnTo>
                    <a:pt x="22" y="136"/>
                  </a:lnTo>
                  <a:lnTo>
                    <a:pt x="20" y="11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24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2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4"/>
            <p:cNvSpPr>
              <a:spLocks/>
            </p:cNvSpPr>
            <p:nvPr/>
          </p:nvSpPr>
          <p:spPr bwMode="auto">
            <a:xfrm>
              <a:off x="4827" y="2007"/>
              <a:ext cx="170" cy="146"/>
            </a:xfrm>
            <a:custGeom>
              <a:avLst/>
              <a:gdLst>
                <a:gd name="T0" fmla="*/ 60 w 170"/>
                <a:gd name="T1" fmla="*/ 30 h 146"/>
                <a:gd name="T2" fmla="*/ 80 w 170"/>
                <a:gd name="T3" fmla="*/ 8 h 146"/>
                <a:gd name="T4" fmla="*/ 92 w 170"/>
                <a:gd name="T5" fmla="*/ 2 h 146"/>
                <a:gd name="T6" fmla="*/ 108 w 170"/>
                <a:gd name="T7" fmla="*/ 0 h 146"/>
                <a:gd name="T8" fmla="*/ 124 w 170"/>
                <a:gd name="T9" fmla="*/ 4 h 146"/>
                <a:gd name="T10" fmla="*/ 138 w 170"/>
                <a:gd name="T11" fmla="*/ 12 h 146"/>
                <a:gd name="T12" fmla="*/ 142 w 170"/>
                <a:gd name="T13" fmla="*/ 18 h 146"/>
                <a:gd name="T14" fmla="*/ 148 w 170"/>
                <a:gd name="T15" fmla="*/ 36 h 146"/>
                <a:gd name="T16" fmla="*/ 148 w 170"/>
                <a:gd name="T17" fmla="*/ 108 h 146"/>
                <a:gd name="T18" fmla="*/ 148 w 170"/>
                <a:gd name="T19" fmla="*/ 122 h 146"/>
                <a:gd name="T20" fmla="*/ 150 w 170"/>
                <a:gd name="T21" fmla="*/ 128 h 146"/>
                <a:gd name="T22" fmla="*/ 166 w 170"/>
                <a:gd name="T23" fmla="*/ 134 h 146"/>
                <a:gd name="T24" fmla="*/ 170 w 170"/>
                <a:gd name="T25" fmla="*/ 146 h 146"/>
                <a:gd name="T26" fmla="*/ 90 w 170"/>
                <a:gd name="T27" fmla="*/ 134 h 146"/>
                <a:gd name="T28" fmla="*/ 92 w 170"/>
                <a:gd name="T29" fmla="*/ 134 h 146"/>
                <a:gd name="T30" fmla="*/ 108 w 170"/>
                <a:gd name="T31" fmla="*/ 128 h 146"/>
                <a:gd name="T32" fmla="*/ 110 w 170"/>
                <a:gd name="T33" fmla="*/ 122 h 146"/>
                <a:gd name="T34" fmla="*/ 110 w 170"/>
                <a:gd name="T35" fmla="*/ 50 h 146"/>
                <a:gd name="T36" fmla="*/ 110 w 170"/>
                <a:gd name="T37" fmla="*/ 36 h 146"/>
                <a:gd name="T38" fmla="*/ 106 w 170"/>
                <a:gd name="T39" fmla="*/ 28 h 146"/>
                <a:gd name="T40" fmla="*/ 92 w 170"/>
                <a:gd name="T41" fmla="*/ 24 h 146"/>
                <a:gd name="T42" fmla="*/ 84 w 170"/>
                <a:gd name="T43" fmla="*/ 24 h 146"/>
                <a:gd name="T44" fmla="*/ 76 w 170"/>
                <a:gd name="T45" fmla="*/ 28 h 146"/>
                <a:gd name="T46" fmla="*/ 60 w 170"/>
                <a:gd name="T47" fmla="*/ 44 h 146"/>
                <a:gd name="T48" fmla="*/ 60 w 170"/>
                <a:gd name="T49" fmla="*/ 108 h 146"/>
                <a:gd name="T50" fmla="*/ 62 w 170"/>
                <a:gd name="T51" fmla="*/ 128 h 146"/>
                <a:gd name="T52" fmla="*/ 66 w 170"/>
                <a:gd name="T53" fmla="*/ 132 h 146"/>
                <a:gd name="T54" fmla="*/ 80 w 170"/>
                <a:gd name="T55" fmla="*/ 134 h 146"/>
                <a:gd name="T56" fmla="*/ 0 w 170"/>
                <a:gd name="T57" fmla="*/ 146 h 146"/>
                <a:gd name="T58" fmla="*/ 2 w 170"/>
                <a:gd name="T59" fmla="*/ 134 h 146"/>
                <a:gd name="T60" fmla="*/ 14 w 170"/>
                <a:gd name="T61" fmla="*/ 132 h 146"/>
                <a:gd name="T62" fmla="*/ 18 w 170"/>
                <a:gd name="T63" fmla="*/ 128 h 146"/>
                <a:gd name="T64" fmla="*/ 20 w 170"/>
                <a:gd name="T65" fmla="*/ 108 h 146"/>
                <a:gd name="T66" fmla="*/ 20 w 170"/>
                <a:gd name="T67" fmla="*/ 42 h 146"/>
                <a:gd name="T68" fmla="*/ 18 w 170"/>
                <a:gd name="T69" fmla="*/ 20 h 146"/>
                <a:gd name="T70" fmla="*/ 14 w 170"/>
                <a:gd name="T71" fmla="*/ 18 h 146"/>
                <a:gd name="T72" fmla="*/ 0 w 170"/>
                <a:gd name="T73" fmla="*/ 16 h 146"/>
                <a:gd name="T74" fmla="*/ 60 w 170"/>
                <a:gd name="T75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146">
                  <a:moveTo>
                    <a:pt x="60" y="30"/>
                  </a:moveTo>
                  <a:lnTo>
                    <a:pt x="60" y="30"/>
                  </a:lnTo>
                  <a:lnTo>
                    <a:pt x="68" y="1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4" y="4"/>
                  </a:lnTo>
                  <a:lnTo>
                    <a:pt x="132" y="6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42" y="18"/>
                  </a:lnTo>
                  <a:lnTo>
                    <a:pt x="146" y="26"/>
                  </a:lnTo>
                  <a:lnTo>
                    <a:pt x="148" y="36"/>
                  </a:lnTo>
                  <a:lnTo>
                    <a:pt x="148" y="4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22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56" y="132"/>
                  </a:lnTo>
                  <a:lnTo>
                    <a:pt x="166" y="134"/>
                  </a:lnTo>
                  <a:lnTo>
                    <a:pt x="170" y="134"/>
                  </a:lnTo>
                  <a:lnTo>
                    <a:pt x="170" y="146"/>
                  </a:lnTo>
                  <a:lnTo>
                    <a:pt x="90" y="146"/>
                  </a:lnTo>
                  <a:lnTo>
                    <a:pt x="90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102" y="132"/>
                  </a:lnTo>
                  <a:lnTo>
                    <a:pt x="108" y="128"/>
                  </a:lnTo>
                  <a:lnTo>
                    <a:pt x="108" y="128"/>
                  </a:lnTo>
                  <a:lnTo>
                    <a:pt x="110" y="122"/>
                  </a:lnTo>
                  <a:lnTo>
                    <a:pt x="110" y="10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36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68" y="36"/>
                  </a:lnTo>
                  <a:lnTo>
                    <a:pt x="60" y="4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6" y="132"/>
                  </a:lnTo>
                  <a:lnTo>
                    <a:pt x="78" y="134"/>
                  </a:lnTo>
                  <a:lnTo>
                    <a:pt x="80" y="134"/>
                  </a:lnTo>
                  <a:lnTo>
                    <a:pt x="80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4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60" y="4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5"/>
            <p:cNvSpPr>
              <a:spLocks noEditPoints="1"/>
            </p:cNvSpPr>
            <p:nvPr/>
          </p:nvSpPr>
          <p:spPr bwMode="auto">
            <a:xfrm>
              <a:off x="5011" y="1949"/>
              <a:ext cx="80" cy="204"/>
            </a:xfrm>
            <a:custGeom>
              <a:avLst/>
              <a:gdLst>
                <a:gd name="T0" fmla="*/ 58 w 80"/>
                <a:gd name="T1" fmla="*/ 62 h 204"/>
                <a:gd name="T2" fmla="*/ 58 w 80"/>
                <a:gd name="T3" fmla="*/ 166 h 204"/>
                <a:gd name="T4" fmla="*/ 58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6 w 80"/>
                <a:gd name="T13" fmla="*/ 190 h 204"/>
                <a:gd name="T14" fmla="*/ 76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2 w 80"/>
                <a:gd name="T25" fmla="*/ 192 h 204"/>
                <a:gd name="T26" fmla="*/ 2 w 80"/>
                <a:gd name="T27" fmla="*/ 192 h 204"/>
                <a:gd name="T28" fmla="*/ 12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0 w 80"/>
                <a:gd name="T37" fmla="*/ 166 h 204"/>
                <a:gd name="T38" fmla="*/ 20 w 80"/>
                <a:gd name="T39" fmla="*/ 100 h 204"/>
                <a:gd name="T40" fmla="*/ 20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2 w 80"/>
                <a:gd name="T49" fmla="*/ 76 h 204"/>
                <a:gd name="T50" fmla="*/ 2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58 w 80"/>
                <a:gd name="T57" fmla="*/ 62 h 204"/>
                <a:gd name="T58" fmla="*/ 20 w 80"/>
                <a:gd name="T59" fmla="*/ 38 h 204"/>
                <a:gd name="T60" fmla="*/ 20 w 80"/>
                <a:gd name="T61" fmla="*/ 0 h 204"/>
                <a:gd name="T62" fmla="*/ 58 w 80"/>
                <a:gd name="T63" fmla="*/ 0 h 204"/>
                <a:gd name="T64" fmla="*/ 58 w 80"/>
                <a:gd name="T65" fmla="*/ 38 h 204"/>
                <a:gd name="T66" fmla="*/ 20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58" y="62"/>
                  </a:moveTo>
                  <a:lnTo>
                    <a:pt x="58" y="166"/>
                  </a:lnTo>
                  <a:lnTo>
                    <a:pt x="58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6" y="190"/>
                  </a:lnTo>
                  <a:lnTo>
                    <a:pt x="76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12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2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58" y="62"/>
                  </a:lnTo>
                  <a:close/>
                  <a:moveTo>
                    <a:pt x="20" y="38"/>
                  </a:moveTo>
                  <a:lnTo>
                    <a:pt x="20" y="0"/>
                  </a:lnTo>
                  <a:lnTo>
                    <a:pt x="58" y="0"/>
                  </a:lnTo>
                  <a:lnTo>
                    <a:pt x="58" y="38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6"/>
            <p:cNvSpPr>
              <a:spLocks/>
            </p:cNvSpPr>
            <p:nvPr/>
          </p:nvSpPr>
          <p:spPr bwMode="auto">
            <a:xfrm>
              <a:off x="5081" y="2011"/>
              <a:ext cx="174" cy="142"/>
            </a:xfrm>
            <a:custGeom>
              <a:avLst/>
              <a:gdLst>
                <a:gd name="T0" fmla="*/ 82 w 174"/>
                <a:gd name="T1" fmla="*/ 142 h 142"/>
                <a:gd name="T2" fmla="*/ 30 w 174"/>
                <a:gd name="T3" fmla="*/ 38 h 142"/>
                <a:gd name="T4" fmla="*/ 30 w 174"/>
                <a:gd name="T5" fmla="*/ 38 h 142"/>
                <a:gd name="T6" fmla="*/ 22 w 174"/>
                <a:gd name="T7" fmla="*/ 24 h 142"/>
                <a:gd name="T8" fmla="*/ 18 w 174"/>
                <a:gd name="T9" fmla="*/ 16 h 142"/>
                <a:gd name="T10" fmla="*/ 18 w 174"/>
                <a:gd name="T11" fmla="*/ 16 h 142"/>
                <a:gd name="T12" fmla="*/ 12 w 174"/>
                <a:gd name="T13" fmla="*/ 14 h 142"/>
                <a:gd name="T14" fmla="*/ 4 w 174"/>
                <a:gd name="T15" fmla="*/ 12 h 142"/>
                <a:gd name="T16" fmla="*/ 0 w 174"/>
                <a:gd name="T17" fmla="*/ 12 h 142"/>
                <a:gd name="T18" fmla="*/ 0 w 174"/>
                <a:gd name="T19" fmla="*/ 0 h 142"/>
                <a:gd name="T20" fmla="*/ 80 w 174"/>
                <a:gd name="T21" fmla="*/ 0 h 142"/>
                <a:gd name="T22" fmla="*/ 80 w 174"/>
                <a:gd name="T23" fmla="*/ 12 h 142"/>
                <a:gd name="T24" fmla="*/ 78 w 174"/>
                <a:gd name="T25" fmla="*/ 12 h 142"/>
                <a:gd name="T26" fmla="*/ 78 w 174"/>
                <a:gd name="T27" fmla="*/ 12 h 142"/>
                <a:gd name="T28" fmla="*/ 68 w 174"/>
                <a:gd name="T29" fmla="*/ 14 h 142"/>
                <a:gd name="T30" fmla="*/ 66 w 174"/>
                <a:gd name="T31" fmla="*/ 14 h 142"/>
                <a:gd name="T32" fmla="*/ 64 w 174"/>
                <a:gd name="T33" fmla="*/ 16 h 142"/>
                <a:gd name="T34" fmla="*/ 64 w 174"/>
                <a:gd name="T35" fmla="*/ 16 h 142"/>
                <a:gd name="T36" fmla="*/ 66 w 174"/>
                <a:gd name="T37" fmla="*/ 24 h 142"/>
                <a:gd name="T38" fmla="*/ 72 w 174"/>
                <a:gd name="T39" fmla="*/ 38 h 142"/>
                <a:gd name="T40" fmla="*/ 100 w 174"/>
                <a:gd name="T41" fmla="*/ 96 h 142"/>
                <a:gd name="T42" fmla="*/ 130 w 174"/>
                <a:gd name="T43" fmla="*/ 38 h 142"/>
                <a:gd name="T44" fmla="*/ 130 w 174"/>
                <a:gd name="T45" fmla="*/ 38 h 142"/>
                <a:gd name="T46" fmla="*/ 136 w 174"/>
                <a:gd name="T47" fmla="*/ 24 h 142"/>
                <a:gd name="T48" fmla="*/ 138 w 174"/>
                <a:gd name="T49" fmla="*/ 16 h 142"/>
                <a:gd name="T50" fmla="*/ 138 w 174"/>
                <a:gd name="T51" fmla="*/ 16 h 142"/>
                <a:gd name="T52" fmla="*/ 138 w 174"/>
                <a:gd name="T53" fmla="*/ 14 h 142"/>
                <a:gd name="T54" fmla="*/ 134 w 174"/>
                <a:gd name="T55" fmla="*/ 14 h 142"/>
                <a:gd name="T56" fmla="*/ 124 w 174"/>
                <a:gd name="T57" fmla="*/ 12 h 142"/>
                <a:gd name="T58" fmla="*/ 122 w 174"/>
                <a:gd name="T59" fmla="*/ 12 h 142"/>
                <a:gd name="T60" fmla="*/ 122 w 174"/>
                <a:gd name="T61" fmla="*/ 0 h 142"/>
                <a:gd name="T62" fmla="*/ 174 w 174"/>
                <a:gd name="T63" fmla="*/ 0 h 142"/>
                <a:gd name="T64" fmla="*/ 174 w 174"/>
                <a:gd name="T65" fmla="*/ 12 h 142"/>
                <a:gd name="T66" fmla="*/ 172 w 174"/>
                <a:gd name="T67" fmla="*/ 12 h 142"/>
                <a:gd name="T68" fmla="*/ 172 w 174"/>
                <a:gd name="T69" fmla="*/ 12 h 142"/>
                <a:gd name="T70" fmla="*/ 164 w 174"/>
                <a:gd name="T71" fmla="*/ 14 h 142"/>
                <a:gd name="T72" fmla="*/ 158 w 174"/>
                <a:gd name="T73" fmla="*/ 16 h 142"/>
                <a:gd name="T74" fmla="*/ 158 w 174"/>
                <a:gd name="T75" fmla="*/ 16 h 142"/>
                <a:gd name="T76" fmla="*/ 154 w 174"/>
                <a:gd name="T77" fmla="*/ 22 h 142"/>
                <a:gd name="T78" fmla="*/ 146 w 174"/>
                <a:gd name="T79" fmla="*/ 38 h 142"/>
                <a:gd name="T80" fmla="*/ 92 w 174"/>
                <a:gd name="T81" fmla="*/ 142 h 142"/>
                <a:gd name="T82" fmla="*/ 82 w 174"/>
                <a:gd name="T83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4" h="142">
                  <a:moveTo>
                    <a:pt x="82" y="142"/>
                  </a:moveTo>
                  <a:lnTo>
                    <a:pt x="30" y="38"/>
                  </a:lnTo>
                  <a:lnTo>
                    <a:pt x="30" y="38"/>
                  </a:lnTo>
                  <a:lnTo>
                    <a:pt x="22" y="2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2" y="14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6" y="24"/>
                  </a:lnTo>
                  <a:lnTo>
                    <a:pt x="72" y="38"/>
                  </a:lnTo>
                  <a:lnTo>
                    <a:pt x="100" y="96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36" y="24"/>
                  </a:lnTo>
                  <a:lnTo>
                    <a:pt x="138" y="16"/>
                  </a:lnTo>
                  <a:lnTo>
                    <a:pt x="138" y="16"/>
                  </a:lnTo>
                  <a:lnTo>
                    <a:pt x="138" y="14"/>
                  </a:lnTo>
                  <a:lnTo>
                    <a:pt x="134" y="14"/>
                  </a:lnTo>
                  <a:lnTo>
                    <a:pt x="124" y="12"/>
                  </a:lnTo>
                  <a:lnTo>
                    <a:pt x="122" y="12"/>
                  </a:lnTo>
                  <a:lnTo>
                    <a:pt x="122" y="0"/>
                  </a:lnTo>
                  <a:lnTo>
                    <a:pt x="174" y="0"/>
                  </a:lnTo>
                  <a:lnTo>
                    <a:pt x="174" y="12"/>
                  </a:lnTo>
                  <a:lnTo>
                    <a:pt x="172" y="12"/>
                  </a:lnTo>
                  <a:lnTo>
                    <a:pt x="172" y="12"/>
                  </a:lnTo>
                  <a:lnTo>
                    <a:pt x="164" y="14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54" y="22"/>
                  </a:lnTo>
                  <a:lnTo>
                    <a:pt x="146" y="38"/>
                  </a:lnTo>
                  <a:lnTo>
                    <a:pt x="92" y="142"/>
                  </a:lnTo>
                  <a:lnTo>
                    <a:pt x="82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7"/>
            <p:cNvSpPr>
              <a:spLocks noEditPoints="1"/>
            </p:cNvSpPr>
            <p:nvPr/>
          </p:nvSpPr>
          <p:spPr bwMode="auto">
            <a:xfrm>
              <a:off x="5251" y="2007"/>
              <a:ext cx="128" cy="148"/>
            </a:xfrm>
            <a:custGeom>
              <a:avLst/>
              <a:gdLst>
                <a:gd name="T0" fmla="*/ 128 w 128"/>
                <a:gd name="T1" fmla="*/ 140 h 148"/>
                <a:gd name="T2" fmla="*/ 78 w 128"/>
                <a:gd name="T3" fmla="*/ 148 h 148"/>
                <a:gd name="T4" fmla="*/ 60 w 128"/>
                <a:gd name="T5" fmla="*/ 148 h 148"/>
                <a:gd name="T6" fmla="*/ 32 w 128"/>
                <a:gd name="T7" fmla="*/ 138 h 148"/>
                <a:gd name="T8" fmla="*/ 20 w 128"/>
                <a:gd name="T9" fmla="*/ 128 h 148"/>
                <a:gd name="T10" fmla="*/ 4 w 128"/>
                <a:gd name="T11" fmla="*/ 104 h 148"/>
                <a:gd name="T12" fmla="*/ 0 w 128"/>
                <a:gd name="T13" fmla="*/ 72 h 148"/>
                <a:gd name="T14" fmla="*/ 0 w 128"/>
                <a:gd name="T15" fmla="*/ 58 h 148"/>
                <a:gd name="T16" fmla="*/ 10 w 128"/>
                <a:gd name="T17" fmla="*/ 32 h 148"/>
                <a:gd name="T18" fmla="*/ 18 w 128"/>
                <a:gd name="T19" fmla="*/ 20 h 148"/>
                <a:gd name="T20" fmla="*/ 40 w 128"/>
                <a:gd name="T21" fmla="*/ 6 h 148"/>
                <a:gd name="T22" fmla="*/ 68 w 128"/>
                <a:gd name="T23" fmla="*/ 0 h 148"/>
                <a:gd name="T24" fmla="*/ 82 w 128"/>
                <a:gd name="T25" fmla="*/ 2 h 148"/>
                <a:gd name="T26" fmla="*/ 104 w 128"/>
                <a:gd name="T27" fmla="*/ 10 h 148"/>
                <a:gd name="T28" fmla="*/ 118 w 128"/>
                <a:gd name="T29" fmla="*/ 28 h 148"/>
                <a:gd name="T30" fmla="*/ 126 w 128"/>
                <a:gd name="T31" fmla="*/ 56 h 148"/>
                <a:gd name="T32" fmla="*/ 128 w 128"/>
                <a:gd name="T33" fmla="*/ 76 h 148"/>
                <a:gd name="T34" fmla="*/ 38 w 128"/>
                <a:gd name="T35" fmla="*/ 76 h 148"/>
                <a:gd name="T36" fmla="*/ 42 w 128"/>
                <a:gd name="T37" fmla="*/ 100 h 148"/>
                <a:gd name="T38" fmla="*/ 52 w 128"/>
                <a:gd name="T39" fmla="*/ 116 h 148"/>
                <a:gd name="T40" fmla="*/ 58 w 128"/>
                <a:gd name="T41" fmla="*/ 122 h 148"/>
                <a:gd name="T42" fmla="*/ 76 w 128"/>
                <a:gd name="T43" fmla="*/ 128 h 148"/>
                <a:gd name="T44" fmla="*/ 88 w 128"/>
                <a:gd name="T45" fmla="*/ 130 h 148"/>
                <a:gd name="T46" fmla="*/ 128 w 128"/>
                <a:gd name="T47" fmla="*/ 120 h 148"/>
                <a:gd name="T48" fmla="*/ 40 w 128"/>
                <a:gd name="T49" fmla="*/ 64 h 148"/>
                <a:gd name="T50" fmla="*/ 90 w 128"/>
                <a:gd name="T51" fmla="*/ 60 h 148"/>
                <a:gd name="T52" fmla="*/ 88 w 128"/>
                <a:gd name="T53" fmla="*/ 38 h 148"/>
                <a:gd name="T54" fmla="*/ 84 w 128"/>
                <a:gd name="T55" fmla="*/ 22 h 148"/>
                <a:gd name="T56" fmla="*/ 78 w 128"/>
                <a:gd name="T57" fmla="*/ 16 h 148"/>
                <a:gd name="T58" fmla="*/ 66 w 128"/>
                <a:gd name="T59" fmla="*/ 12 h 148"/>
                <a:gd name="T60" fmla="*/ 60 w 128"/>
                <a:gd name="T61" fmla="*/ 14 h 148"/>
                <a:gd name="T62" fmla="*/ 50 w 128"/>
                <a:gd name="T63" fmla="*/ 20 h 148"/>
                <a:gd name="T64" fmla="*/ 46 w 128"/>
                <a:gd name="T65" fmla="*/ 26 h 148"/>
                <a:gd name="T66" fmla="*/ 42 w 128"/>
                <a:gd name="T67" fmla="*/ 42 h 148"/>
                <a:gd name="T68" fmla="*/ 40 w 128"/>
                <a:gd name="T69" fmla="*/ 6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48">
                  <a:moveTo>
                    <a:pt x="128" y="140"/>
                  </a:moveTo>
                  <a:lnTo>
                    <a:pt x="128" y="140"/>
                  </a:lnTo>
                  <a:lnTo>
                    <a:pt x="102" y="146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60" y="148"/>
                  </a:lnTo>
                  <a:lnTo>
                    <a:pt x="46" y="144"/>
                  </a:lnTo>
                  <a:lnTo>
                    <a:pt x="32" y="138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2" y="118"/>
                  </a:lnTo>
                  <a:lnTo>
                    <a:pt x="4" y="104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4" y="44"/>
                  </a:lnTo>
                  <a:lnTo>
                    <a:pt x="10" y="32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2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2"/>
                  </a:lnTo>
                  <a:lnTo>
                    <a:pt x="126" y="56"/>
                  </a:lnTo>
                  <a:lnTo>
                    <a:pt x="128" y="72"/>
                  </a:lnTo>
                  <a:lnTo>
                    <a:pt x="128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0" y="88"/>
                  </a:lnTo>
                  <a:lnTo>
                    <a:pt x="42" y="100"/>
                  </a:lnTo>
                  <a:lnTo>
                    <a:pt x="46" y="108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8" y="122"/>
                  </a:lnTo>
                  <a:lnTo>
                    <a:pt x="66" y="126"/>
                  </a:lnTo>
                  <a:lnTo>
                    <a:pt x="76" y="128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106" y="128"/>
                  </a:lnTo>
                  <a:lnTo>
                    <a:pt x="128" y="120"/>
                  </a:lnTo>
                  <a:lnTo>
                    <a:pt x="128" y="140"/>
                  </a:lnTo>
                  <a:close/>
                  <a:moveTo>
                    <a:pt x="40" y="64"/>
                  </a:moveTo>
                  <a:lnTo>
                    <a:pt x="90" y="6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8" y="38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2" y="14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0" y="14"/>
                  </a:lnTo>
                  <a:lnTo>
                    <a:pt x="54" y="16"/>
                  </a:lnTo>
                  <a:lnTo>
                    <a:pt x="50" y="20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4" y="32"/>
                  </a:lnTo>
                  <a:lnTo>
                    <a:pt x="42" y="42"/>
                  </a:lnTo>
                  <a:lnTo>
                    <a:pt x="40" y="64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8"/>
            <p:cNvSpPr>
              <a:spLocks/>
            </p:cNvSpPr>
            <p:nvPr/>
          </p:nvSpPr>
          <p:spPr bwMode="auto">
            <a:xfrm>
              <a:off x="5395" y="2007"/>
              <a:ext cx="112" cy="146"/>
            </a:xfrm>
            <a:custGeom>
              <a:avLst/>
              <a:gdLst>
                <a:gd name="T0" fmla="*/ 58 w 112"/>
                <a:gd name="T1" fmla="*/ 44 h 146"/>
                <a:gd name="T2" fmla="*/ 58 w 112"/>
                <a:gd name="T3" fmla="*/ 108 h 146"/>
                <a:gd name="T4" fmla="*/ 58 w 112"/>
                <a:gd name="T5" fmla="*/ 108 h 146"/>
                <a:gd name="T6" fmla="*/ 60 w 112"/>
                <a:gd name="T7" fmla="*/ 122 h 146"/>
                <a:gd name="T8" fmla="*/ 62 w 112"/>
                <a:gd name="T9" fmla="*/ 128 h 146"/>
                <a:gd name="T10" fmla="*/ 62 w 112"/>
                <a:gd name="T11" fmla="*/ 128 h 146"/>
                <a:gd name="T12" fmla="*/ 68 w 112"/>
                <a:gd name="T13" fmla="*/ 132 h 146"/>
                <a:gd name="T14" fmla="*/ 80 w 112"/>
                <a:gd name="T15" fmla="*/ 134 h 146"/>
                <a:gd name="T16" fmla="*/ 82 w 112"/>
                <a:gd name="T17" fmla="*/ 134 h 146"/>
                <a:gd name="T18" fmla="*/ 82 w 112"/>
                <a:gd name="T19" fmla="*/ 146 h 146"/>
                <a:gd name="T20" fmla="*/ 0 w 112"/>
                <a:gd name="T21" fmla="*/ 146 h 146"/>
                <a:gd name="T22" fmla="*/ 0 w 112"/>
                <a:gd name="T23" fmla="*/ 134 h 146"/>
                <a:gd name="T24" fmla="*/ 2 w 112"/>
                <a:gd name="T25" fmla="*/ 134 h 146"/>
                <a:gd name="T26" fmla="*/ 2 w 112"/>
                <a:gd name="T27" fmla="*/ 134 h 146"/>
                <a:gd name="T28" fmla="*/ 12 w 112"/>
                <a:gd name="T29" fmla="*/ 132 h 146"/>
                <a:gd name="T30" fmla="*/ 18 w 112"/>
                <a:gd name="T31" fmla="*/ 128 h 146"/>
                <a:gd name="T32" fmla="*/ 18 w 112"/>
                <a:gd name="T33" fmla="*/ 128 h 146"/>
                <a:gd name="T34" fmla="*/ 20 w 112"/>
                <a:gd name="T35" fmla="*/ 122 h 146"/>
                <a:gd name="T36" fmla="*/ 20 w 112"/>
                <a:gd name="T37" fmla="*/ 108 h 146"/>
                <a:gd name="T38" fmla="*/ 20 w 112"/>
                <a:gd name="T39" fmla="*/ 42 h 146"/>
                <a:gd name="T40" fmla="*/ 20 w 112"/>
                <a:gd name="T41" fmla="*/ 42 h 146"/>
                <a:gd name="T42" fmla="*/ 20 w 112"/>
                <a:gd name="T43" fmla="*/ 28 h 146"/>
                <a:gd name="T44" fmla="*/ 18 w 112"/>
                <a:gd name="T45" fmla="*/ 20 h 146"/>
                <a:gd name="T46" fmla="*/ 18 w 112"/>
                <a:gd name="T47" fmla="*/ 20 h 146"/>
                <a:gd name="T48" fmla="*/ 12 w 112"/>
                <a:gd name="T49" fmla="*/ 18 h 146"/>
                <a:gd name="T50" fmla="*/ 2 w 112"/>
                <a:gd name="T51" fmla="*/ 16 h 146"/>
                <a:gd name="T52" fmla="*/ 0 w 112"/>
                <a:gd name="T53" fmla="*/ 16 h 146"/>
                <a:gd name="T54" fmla="*/ 0 w 112"/>
                <a:gd name="T55" fmla="*/ 4 h 146"/>
                <a:gd name="T56" fmla="*/ 58 w 112"/>
                <a:gd name="T57" fmla="*/ 4 h 146"/>
                <a:gd name="T58" fmla="*/ 58 w 112"/>
                <a:gd name="T59" fmla="*/ 30 h 146"/>
                <a:gd name="T60" fmla="*/ 58 w 112"/>
                <a:gd name="T61" fmla="*/ 30 h 146"/>
                <a:gd name="T62" fmla="*/ 68 w 112"/>
                <a:gd name="T63" fmla="*/ 18 h 146"/>
                <a:gd name="T64" fmla="*/ 78 w 112"/>
                <a:gd name="T65" fmla="*/ 8 h 146"/>
                <a:gd name="T66" fmla="*/ 90 w 112"/>
                <a:gd name="T67" fmla="*/ 2 h 146"/>
                <a:gd name="T68" fmla="*/ 104 w 112"/>
                <a:gd name="T69" fmla="*/ 0 h 146"/>
                <a:gd name="T70" fmla="*/ 104 w 112"/>
                <a:gd name="T71" fmla="*/ 0 h 146"/>
                <a:gd name="T72" fmla="*/ 112 w 112"/>
                <a:gd name="T73" fmla="*/ 2 h 146"/>
                <a:gd name="T74" fmla="*/ 112 w 112"/>
                <a:gd name="T75" fmla="*/ 46 h 146"/>
                <a:gd name="T76" fmla="*/ 94 w 112"/>
                <a:gd name="T77" fmla="*/ 46 h 146"/>
                <a:gd name="T78" fmla="*/ 94 w 112"/>
                <a:gd name="T79" fmla="*/ 44 h 146"/>
                <a:gd name="T80" fmla="*/ 94 w 112"/>
                <a:gd name="T81" fmla="*/ 44 h 146"/>
                <a:gd name="T82" fmla="*/ 92 w 112"/>
                <a:gd name="T83" fmla="*/ 28 h 146"/>
                <a:gd name="T84" fmla="*/ 92 w 112"/>
                <a:gd name="T85" fmla="*/ 28 h 146"/>
                <a:gd name="T86" fmla="*/ 90 w 112"/>
                <a:gd name="T87" fmla="*/ 26 h 146"/>
                <a:gd name="T88" fmla="*/ 86 w 112"/>
                <a:gd name="T89" fmla="*/ 26 h 146"/>
                <a:gd name="T90" fmla="*/ 86 w 112"/>
                <a:gd name="T91" fmla="*/ 26 h 146"/>
                <a:gd name="T92" fmla="*/ 78 w 112"/>
                <a:gd name="T93" fmla="*/ 28 h 146"/>
                <a:gd name="T94" fmla="*/ 70 w 112"/>
                <a:gd name="T95" fmla="*/ 30 h 146"/>
                <a:gd name="T96" fmla="*/ 64 w 112"/>
                <a:gd name="T97" fmla="*/ 36 h 146"/>
                <a:gd name="T98" fmla="*/ 58 w 112"/>
                <a:gd name="T99" fmla="*/ 44 h 146"/>
                <a:gd name="T100" fmla="*/ 58 w 112"/>
                <a:gd name="T101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" h="146">
                  <a:moveTo>
                    <a:pt x="58" y="44"/>
                  </a:moveTo>
                  <a:lnTo>
                    <a:pt x="58" y="108"/>
                  </a:lnTo>
                  <a:lnTo>
                    <a:pt x="58" y="108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80" y="134"/>
                  </a:lnTo>
                  <a:lnTo>
                    <a:pt x="82" y="134"/>
                  </a:lnTo>
                  <a:lnTo>
                    <a:pt x="82" y="146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2" y="132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22"/>
                  </a:lnTo>
                  <a:lnTo>
                    <a:pt x="20" y="108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58" y="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68" y="18"/>
                  </a:lnTo>
                  <a:lnTo>
                    <a:pt x="78" y="8"/>
                  </a:lnTo>
                  <a:lnTo>
                    <a:pt x="90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2" y="2"/>
                  </a:lnTo>
                  <a:lnTo>
                    <a:pt x="112" y="46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78" y="28"/>
                  </a:lnTo>
                  <a:lnTo>
                    <a:pt x="70" y="30"/>
                  </a:lnTo>
                  <a:lnTo>
                    <a:pt x="64" y="36"/>
                  </a:lnTo>
                  <a:lnTo>
                    <a:pt x="58" y="44"/>
                  </a:lnTo>
                  <a:lnTo>
                    <a:pt x="5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9"/>
            <p:cNvSpPr>
              <a:spLocks/>
            </p:cNvSpPr>
            <p:nvPr/>
          </p:nvSpPr>
          <p:spPr bwMode="auto">
            <a:xfrm>
              <a:off x="5525" y="2007"/>
              <a:ext cx="114" cy="148"/>
            </a:xfrm>
            <a:custGeom>
              <a:avLst/>
              <a:gdLst>
                <a:gd name="T0" fmla="*/ 0 w 114"/>
                <a:gd name="T1" fmla="*/ 102 h 148"/>
                <a:gd name="T2" fmla="*/ 18 w 114"/>
                <a:gd name="T3" fmla="*/ 104 h 148"/>
                <a:gd name="T4" fmla="*/ 18 w 114"/>
                <a:gd name="T5" fmla="*/ 118 h 148"/>
                <a:gd name="T6" fmla="*/ 22 w 114"/>
                <a:gd name="T7" fmla="*/ 126 h 148"/>
                <a:gd name="T8" fmla="*/ 34 w 114"/>
                <a:gd name="T9" fmla="*/ 134 h 148"/>
                <a:gd name="T10" fmla="*/ 52 w 114"/>
                <a:gd name="T11" fmla="*/ 136 h 148"/>
                <a:gd name="T12" fmla="*/ 62 w 114"/>
                <a:gd name="T13" fmla="*/ 134 h 148"/>
                <a:gd name="T14" fmla="*/ 70 w 114"/>
                <a:gd name="T15" fmla="*/ 130 h 148"/>
                <a:gd name="T16" fmla="*/ 76 w 114"/>
                <a:gd name="T17" fmla="*/ 114 h 148"/>
                <a:gd name="T18" fmla="*/ 74 w 114"/>
                <a:gd name="T19" fmla="*/ 108 h 148"/>
                <a:gd name="T20" fmla="*/ 62 w 114"/>
                <a:gd name="T21" fmla="*/ 96 h 148"/>
                <a:gd name="T22" fmla="*/ 40 w 114"/>
                <a:gd name="T23" fmla="*/ 86 h 148"/>
                <a:gd name="T24" fmla="*/ 22 w 114"/>
                <a:gd name="T25" fmla="*/ 78 h 148"/>
                <a:gd name="T26" fmla="*/ 6 w 114"/>
                <a:gd name="T27" fmla="*/ 62 h 148"/>
                <a:gd name="T28" fmla="*/ 0 w 114"/>
                <a:gd name="T29" fmla="*/ 50 h 148"/>
                <a:gd name="T30" fmla="*/ 0 w 114"/>
                <a:gd name="T31" fmla="*/ 42 h 148"/>
                <a:gd name="T32" fmla="*/ 4 w 114"/>
                <a:gd name="T33" fmla="*/ 26 h 148"/>
                <a:gd name="T34" fmla="*/ 16 w 114"/>
                <a:gd name="T35" fmla="*/ 12 h 148"/>
                <a:gd name="T36" fmla="*/ 24 w 114"/>
                <a:gd name="T37" fmla="*/ 6 h 148"/>
                <a:gd name="T38" fmla="*/ 46 w 114"/>
                <a:gd name="T39" fmla="*/ 2 h 148"/>
                <a:gd name="T40" fmla="*/ 58 w 114"/>
                <a:gd name="T41" fmla="*/ 0 h 148"/>
                <a:gd name="T42" fmla="*/ 102 w 114"/>
                <a:gd name="T43" fmla="*/ 8 h 148"/>
                <a:gd name="T44" fmla="*/ 84 w 114"/>
                <a:gd name="T45" fmla="*/ 42 h 148"/>
                <a:gd name="T46" fmla="*/ 84 w 114"/>
                <a:gd name="T47" fmla="*/ 32 h 148"/>
                <a:gd name="T48" fmla="*/ 82 w 114"/>
                <a:gd name="T49" fmla="*/ 24 h 148"/>
                <a:gd name="T50" fmla="*/ 70 w 114"/>
                <a:gd name="T51" fmla="*/ 14 h 148"/>
                <a:gd name="T52" fmla="*/ 60 w 114"/>
                <a:gd name="T53" fmla="*/ 12 h 148"/>
                <a:gd name="T54" fmla="*/ 44 w 114"/>
                <a:gd name="T55" fmla="*/ 18 h 148"/>
                <a:gd name="T56" fmla="*/ 38 w 114"/>
                <a:gd name="T57" fmla="*/ 26 h 148"/>
                <a:gd name="T58" fmla="*/ 36 w 114"/>
                <a:gd name="T59" fmla="*/ 36 h 148"/>
                <a:gd name="T60" fmla="*/ 42 w 114"/>
                <a:gd name="T61" fmla="*/ 48 h 148"/>
                <a:gd name="T62" fmla="*/ 50 w 114"/>
                <a:gd name="T63" fmla="*/ 52 h 148"/>
                <a:gd name="T64" fmla="*/ 74 w 114"/>
                <a:gd name="T65" fmla="*/ 62 h 148"/>
                <a:gd name="T66" fmla="*/ 92 w 114"/>
                <a:gd name="T67" fmla="*/ 72 h 148"/>
                <a:gd name="T68" fmla="*/ 108 w 114"/>
                <a:gd name="T69" fmla="*/ 86 h 148"/>
                <a:gd name="T70" fmla="*/ 114 w 114"/>
                <a:gd name="T71" fmla="*/ 98 h 148"/>
                <a:gd name="T72" fmla="*/ 114 w 114"/>
                <a:gd name="T73" fmla="*/ 104 h 148"/>
                <a:gd name="T74" fmla="*/ 110 w 114"/>
                <a:gd name="T75" fmla="*/ 122 h 148"/>
                <a:gd name="T76" fmla="*/ 98 w 114"/>
                <a:gd name="T77" fmla="*/ 136 h 148"/>
                <a:gd name="T78" fmla="*/ 88 w 114"/>
                <a:gd name="T79" fmla="*/ 142 h 148"/>
                <a:gd name="T80" fmla="*/ 68 w 114"/>
                <a:gd name="T81" fmla="*/ 148 h 148"/>
                <a:gd name="T82" fmla="*/ 54 w 114"/>
                <a:gd name="T83" fmla="*/ 148 h 148"/>
                <a:gd name="T84" fmla="*/ 26 w 114"/>
                <a:gd name="T85" fmla="*/ 146 h 148"/>
                <a:gd name="T86" fmla="*/ 0 w 114"/>
                <a:gd name="T87" fmla="*/ 1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148">
                  <a:moveTo>
                    <a:pt x="0" y="138"/>
                  </a:moveTo>
                  <a:lnTo>
                    <a:pt x="0" y="102"/>
                  </a:lnTo>
                  <a:lnTo>
                    <a:pt x="18" y="102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18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8" y="130"/>
                  </a:lnTo>
                  <a:lnTo>
                    <a:pt x="34" y="134"/>
                  </a:lnTo>
                  <a:lnTo>
                    <a:pt x="44" y="136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62" y="134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4" y="12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4" y="108"/>
                  </a:lnTo>
                  <a:lnTo>
                    <a:pt x="70" y="102"/>
                  </a:lnTo>
                  <a:lnTo>
                    <a:pt x="62" y="96"/>
                  </a:lnTo>
                  <a:lnTo>
                    <a:pt x="52" y="90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22" y="78"/>
                  </a:lnTo>
                  <a:lnTo>
                    <a:pt x="10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80" y="2"/>
                  </a:lnTo>
                  <a:lnTo>
                    <a:pt x="102" y="8"/>
                  </a:lnTo>
                  <a:lnTo>
                    <a:pt x="102" y="42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24"/>
                  </a:lnTo>
                  <a:lnTo>
                    <a:pt x="78" y="18"/>
                  </a:lnTo>
                  <a:lnTo>
                    <a:pt x="70" y="14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2" y="14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42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62" y="58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92" y="72"/>
                  </a:lnTo>
                  <a:lnTo>
                    <a:pt x="104" y="80"/>
                  </a:lnTo>
                  <a:lnTo>
                    <a:pt x="108" y="86"/>
                  </a:lnTo>
                  <a:lnTo>
                    <a:pt x="112" y="92"/>
                  </a:lnTo>
                  <a:lnTo>
                    <a:pt x="114" y="98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14"/>
                  </a:lnTo>
                  <a:lnTo>
                    <a:pt x="110" y="122"/>
                  </a:lnTo>
                  <a:lnTo>
                    <a:pt x="104" y="130"/>
                  </a:lnTo>
                  <a:lnTo>
                    <a:pt x="98" y="136"/>
                  </a:lnTo>
                  <a:lnTo>
                    <a:pt x="98" y="136"/>
                  </a:lnTo>
                  <a:lnTo>
                    <a:pt x="88" y="142"/>
                  </a:lnTo>
                  <a:lnTo>
                    <a:pt x="78" y="146"/>
                  </a:lnTo>
                  <a:lnTo>
                    <a:pt x="68" y="148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40" y="148"/>
                  </a:lnTo>
                  <a:lnTo>
                    <a:pt x="26" y="146"/>
                  </a:lnTo>
                  <a:lnTo>
                    <a:pt x="12" y="144"/>
                  </a:lnTo>
                  <a:lnTo>
                    <a:pt x="0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0"/>
            <p:cNvSpPr>
              <a:spLocks noEditPoints="1"/>
            </p:cNvSpPr>
            <p:nvPr/>
          </p:nvSpPr>
          <p:spPr bwMode="auto">
            <a:xfrm>
              <a:off x="5655" y="1949"/>
              <a:ext cx="80" cy="204"/>
            </a:xfrm>
            <a:custGeom>
              <a:avLst/>
              <a:gdLst>
                <a:gd name="T0" fmla="*/ 60 w 80"/>
                <a:gd name="T1" fmla="*/ 62 h 204"/>
                <a:gd name="T2" fmla="*/ 60 w 80"/>
                <a:gd name="T3" fmla="*/ 166 h 204"/>
                <a:gd name="T4" fmla="*/ 60 w 80"/>
                <a:gd name="T5" fmla="*/ 166 h 204"/>
                <a:gd name="T6" fmla="*/ 60 w 80"/>
                <a:gd name="T7" fmla="*/ 180 h 204"/>
                <a:gd name="T8" fmla="*/ 62 w 80"/>
                <a:gd name="T9" fmla="*/ 186 h 204"/>
                <a:gd name="T10" fmla="*/ 62 w 80"/>
                <a:gd name="T11" fmla="*/ 186 h 204"/>
                <a:gd name="T12" fmla="*/ 68 w 80"/>
                <a:gd name="T13" fmla="*/ 190 h 204"/>
                <a:gd name="T14" fmla="*/ 78 w 80"/>
                <a:gd name="T15" fmla="*/ 192 h 204"/>
                <a:gd name="T16" fmla="*/ 80 w 80"/>
                <a:gd name="T17" fmla="*/ 192 h 204"/>
                <a:gd name="T18" fmla="*/ 80 w 80"/>
                <a:gd name="T19" fmla="*/ 204 h 204"/>
                <a:gd name="T20" fmla="*/ 0 w 80"/>
                <a:gd name="T21" fmla="*/ 204 h 204"/>
                <a:gd name="T22" fmla="*/ 0 w 80"/>
                <a:gd name="T23" fmla="*/ 192 h 204"/>
                <a:gd name="T24" fmla="*/ 4 w 80"/>
                <a:gd name="T25" fmla="*/ 192 h 204"/>
                <a:gd name="T26" fmla="*/ 4 w 80"/>
                <a:gd name="T27" fmla="*/ 192 h 204"/>
                <a:gd name="T28" fmla="*/ 14 w 80"/>
                <a:gd name="T29" fmla="*/ 190 h 204"/>
                <a:gd name="T30" fmla="*/ 18 w 80"/>
                <a:gd name="T31" fmla="*/ 186 h 204"/>
                <a:gd name="T32" fmla="*/ 18 w 80"/>
                <a:gd name="T33" fmla="*/ 186 h 204"/>
                <a:gd name="T34" fmla="*/ 20 w 80"/>
                <a:gd name="T35" fmla="*/ 180 h 204"/>
                <a:gd name="T36" fmla="*/ 22 w 80"/>
                <a:gd name="T37" fmla="*/ 166 h 204"/>
                <a:gd name="T38" fmla="*/ 22 w 80"/>
                <a:gd name="T39" fmla="*/ 100 h 204"/>
                <a:gd name="T40" fmla="*/ 22 w 80"/>
                <a:gd name="T41" fmla="*/ 100 h 204"/>
                <a:gd name="T42" fmla="*/ 20 w 80"/>
                <a:gd name="T43" fmla="*/ 86 h 204"/>
                <a:gd name="T44" fmla="*/ 18 w 80"/>
                <a:gd name="T45" fmla="*/ 78 h 204"/>
                <a:gd name="T46" fmla="*/ 18 w 80"/>
                <a:gd name="T47" fmla="*/ 78 h 204"/>
                <a:gd name="T48" fmla="*/ 14 w 80"/>
                <a:gd name="T49" fmla="*/ 76 h 204"/>
                <a:gd name="T50" fmla="*/ 4 w 80"/>
                <a:gd name="T51" fmla="*/ 74 h 204"/>
                <a:gd name="T52" fmla="*/ 0 w 80"/>
                <a:gd name="T53" fmla="*/ 74 h 204"/>
                <a:gd name="T54" fmla="*/ 0 w 80"/>
                <a:gd name="T55" fmla="*/ 62 h 204"/>
                <a:gd name="T56" fmla="*/ 60 w 80"/>
                <a:gd name="T57" fmla="*/ 62 h 204"/>
                <a:gd name="T58" fmla="*/ 22 w 80"/>
                <a:gd name="T59" fmla="*/ 38 h 204"/>
                <a:gd name="T60" fmla="*/ 22 w 80"/>
                <a:gd name="T61" fmla="*/ 0 h 204"/>
                <a:gd name="T62" fmla="*/ 60 w 80"/>
                <a:gd name="T63" fmla="*/ 0 h 204"/>
                <a:gd name="T64" fmla="*/ 60 w 80"/>
                <a:gd name="T65" fmla="*/ 38 h 204"/>
                <a:gd name="T66" fmla="*/ 22 w 80"/>
                <a:gd name="T67" fmla="*/ 3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04">
                  <a:moveTo>
                    <a:pt x="60" y="62"/>
                  </a:moveTo>
                  <a:lnTo>
                    <a:pt x="60" y="166"/>
                  </a:lnTo>
                  <a:lnTo>
                    <a:pt x="60" y="166"/>
                  </a:lnTo>
                  <a:lnTo>
                    <a:pt x="60" y="180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8" y="190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0" y="204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14" y="190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0" y="180"/>
                  </a:lnTo>
                  <a:lnTo>
                    <a:pt x="22" y="16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0" y="8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4" y="76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60" y="62"/>
                  </a:lnTo>
                  <a:close/>
                  <a:moveTo>
                    <a:pt x="22" y="38"/>
                  </a:moveTo>
                  <a:lnTo>
                    <a:pt x="22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1"/>
            <p:cNvSpPr>
              <a:spLocks/>
            </p:cNvSpPr>
            <p:nvPr/>
          </p:nvSpPr>
          <p:spPr bwMode="auto">
            <a:xfrm>
              <a:off x="5745" y="1981"/>
              <a:ext cx="252" cy="222"/>
            </a:xfrm>
            <a:custGeom>
              <a:avLst/>
              <a:gdLst>
                <a:gd name="T0" fmla="*/ 56 w 252"/>
                <a:gd name="T1" fmla="*/ 42 h 222"/>
                <a:gd name="T2" fmla="*/ 56 w 252"/>
                <a:gd name="T3" fmla="*/ 128 h 222"/>
                <a:gd name="T4" fmla="*/ 60 w 252"/>
                <a:gd name="T5" fmla="*/ 154 h 222"/>
                <a:gd name="T6" fmla="*/ 62 w 252"/>
                <a:gd name="T7" fmla="*/ 156 h 222"/>
                <a:gd name="T8" fmla="*/ 74 w 252"/>
                <a:gd name="T9" fmla="*/ 160 h 222"/>
                <a:gd name="T10" fmla="*/ 82 w 252"/>
                <a:gd name="T11" fmla="*/ 158 h 222"/>
                <a:gd name="T12" fmla="*/ 88 w 252"/>
                <a:gd name="T13" fmla="*/ 170 h 222"/>
                <a:gd name="T14" fmla="*/ 76 w 252"/>
                <a:gd name="T15" fmla="*/ 174 h 222"/>
                <a:gd name="T16" fmla="*/ 66 w 252"/>
                <a:gd name="T17" fmla="*/ 174 h 222"/>
                <a:gd name="T18" fmla="*/ 44 w 252"/>
                <a:gd name="T19" fmla="*/ 172 h 222"/>
                <a:gd name="T20" fmla="*/ 30 w 252"/>
                <a:gd name="T21" fmla="*/ 162 h 222"/>
                <a:gd name="T22" fmla="*/ 24 w 252"/>
                <a:gd name="T23" fmla="*/ 156 h 222"/>
                <a:gd name="T24" fmla="*/ 18 w 252"/>
                <a:gd name="T25" fmla="*/ 138 h 222"/>
                <a:gd name="T26" fmla="*/ 18 w 252"/>
                <a:gd name="T27" fmla="*/ 42 h 222"/>
                <a:gd name="T28" fmla="*/ 0 w 252"/>
                <a:gd name="T29" fmla="*/ 30 h 222"/>
                <a:gd name="T30" fmla="*/ 18 w 252"/>
                <a:gd name="T31" fmla="*/ 6 h 222"/>
                <a:gd name="T32" fmla="*/ 56 w 252"/>
                <a:gd name="T33" fmla="*/ 30 h 222"/>
                <a:gd name="T34" fmla="*/ 160 w 252"/>
                <a:gd name="T35" fmla="*/ 42 h 222"/>
                <a:gd name="T36" fmla="*/ 158 w 252"/>
                <a:gd name="T37" fmla="*/ 42 h 222"/>
                <a:gd name="T38" fmla="*/ 142 w 252"/>
                <a:gd name="T39" fmla="*/ 44 h 222"/>
                <a:gd name="T40" fmla="*/ 142 w 252"/>
                <a:gd name="T41" fmla="*/ 46 h 222"/>
                <a:gd name="T42" fmla="*/ 176 w 252"/>
                <a:gd name="T43" fmla="*/ 126 h 222"/>
                <a:gd name="T44" fmla="*/ 208 w 252"/>
                <a:gd name="T45" fmla="*/ 66 h 222"/>
                <a:gd name="T46" fmla="*/ 216 w 252"/>
                <a:gd name="T47" fmla="*/ 46 h 222"/>
                <a:gd name="T48" fmla="*/ 216 w 252"/>
                <a:gd name="T49" fmla="*/ 44 h 222"/>
                <a:gd name="T50" fmla="*/ 204 w 252"/>
                <a:gd name="T51" fmla="*/ 42 h 222"/>
                <a:gd name="T52" fmla="*/ 202 w 252"/>
                <a:gd name="T53" fmla="*/ 30 h 222"/>
                <a:gd name="T54" fmla="*/ 252 w 252"/>
                <a:gd name="T55" fmla="*/ 42 h 222"/>
                <a:gd name="T56" fmla="*/ 250 w 252"/>
                <a:gd name="T57" fmla="*/ 42 h 222"/>
                <a:gd name="T58" fmla="*/ 236 w 252"/>
                <a:gd name="T59" fmla="*/ 46 h 222"/>
                <a:gd name="T60" fmla="*/ 222 w 252"/>
                <a:gd name="T61" fmla="*/ 66 h 222"/>
                <a:gd name="T62" fmla="*/ 106 w 252"/>
                <a:gd name="T63" fmla="*/ 222 h 222"/>
                <a:gd name="T64" fmla="*/ 106 w 252"/>
                <a:gd name="T65" fmla="*/ 66 h 222"/>
                <a:gd name="T66" fmla="*/ 94 w 252"/>
                <a:gd name="T67" fmla="*/ 46 h 222"/>
                <a:gd name="T68" fmla="*/ 92 w 252"/>
                <a:gd name="T69" fmla="*/ 44 h 222"/>
                <a:gd name="T70" fmla="*/ 86 w 252"/>
                <a:gd name="T71" fmla="*/ 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222">
                  <a:moveTo>
                    <a:pt x="86" y="42"/>
                  </a:moveTo>
                  <a:lnTo>
                    <a:pt x="56" y="42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44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62" y="156"/>
                  </a:lnTo>
                  <a:lnTo>
                    <a:pt x="64" y="158"/>
                  </a:lnTo>
                  <a:lnTo>
                    <a:pt x="74" y="160"/>
                  </a:lnTo>
                  <a:lnTo>
                    <a:pt x="74" y="160"/>
                  </a:lnTo>
                  <a:lnTo>
                    <a:pt x="82" y="158"/>
                  </a:lnTo>
                  <a:lnTo>
                    <a:pt x="88" y="156"/>
                  </a:lnTo>
                  <a:lnTo>
                    <a:pt x="88" y="170"/>
                  </a:lnTo>
                  <a:lnTo>
                    <a:pt x="88" y="170"/>
                  </a:lnTo>
                  <a:lnTo>
                    <a:pt x="76" y="174"/>
                  </a:lnTo>
                  <a:lnTo>
                    <a:pt x="66" y="174"/>
                  </a:lnTo>
                  <a:lnTo>
                    <a:pt x="66" y="174"/>
                  </a:lnTo>
                  <a:lnTo>
                    <a:pt x="54" y="174"/>
                  </a:lnTo>
                  <a:lnTo>
                    <a:pt x="44" y="172"/>
                  </a:lnTo>
                  <a:lnTo>
                    <a:pt x="36" y="168"/>
                  </a:lnTo>
                  <a:lnTo>
                    <a:pt x="30" y="162"/>
                  </a:lnTo>
                  <a:lnTo>
                    <a:pt x="30" y="162"/>
                  </a:lnTo>
                  <a:lnTo>
                    <a:pt x="24" y="156"/>
                  </a:lnTo>
                  <a:lnTo>
                    <a:pt x="20" y="148"/>
                  </a:lnTo>
                  <a:lnTo>
                    <a:pt x="18" y="138"/>
                  </a:lnTo>
                  <a:lnTo>
                    <a:pt x="18" y="128"/>
                  </a:lnTo>
                  <a:lnTo>
                    <a:pt x="18" y="42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8" y="30"/>
                  </a:lnTo>
                  <a:lnTo>
                    <a:pt x="18" y="6"/>
                  </a:lnTo>
                  <a:lnTo>
                    <a:pt x="56" y="0"/>
                  </a:lnTo>
                  <a:lnTo>
                    <a:pt x="56" y="30"/>
                  </a:lnTo>
                  <a:lnTo>
                    <a:pt x="160" y="30"/>
                  </a:lnTo>
                  <a:lnTo>
                    <a:pt x="160" y="42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46" y="42"/>
                  </a:lnTo>
                  <a:lnTo>
                    <a:pt x="142" y="44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66"/>
                  </a:lnTo>
                  <a:lnTo>
                    <a:pt x="176" y="126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14" y="52"/>
                  </a:lnTo>
                  <a:lnTo>
                    <a:pt x="216" y="46"/>
                  </a:lnTo>
                  <a:lnTo>
                    <a:pt x="216" y="46"/>
                  </a:lnTo>
                  <a:lnTo>
                    <a:pt x="216" y="44"/>
                  </a:lnTo>
                  <a:lnTo>
                    <a:pt x="214" y="42"/>
                  </a:lnTo>
                  <a:lnTo>
                    <a:pt x="204" y="42"/>
                  </a:lnTo>
                  <a:lnTo>
                    <a:pt x="202" y="42"/>
                  </a:lnTo>
                  <a:lnTo>
                    <a:pt x="202" y="30"/>
                  </a:lnTo>
                  <a:lnTo>
                    <a:pt x="252" y="30"/>
                  </a:lnTo>
                  <a:lnTo>
                    <a:pt x="252" y="42"/>
                  </a:lnTo>
                  <a:lnTo>
                    <a:pt x="250" y="42"/>
                  </a:lnTo>
                  <a:lnTo>
                    <a:pt x="250" y="42"/>
                  </a:lnTo>
                  <a:lnTo>
                    <a:pt x="240" y="42"/>
                  </a:lnTo>
                  <a:lnTo>
                    <a:pt x="236" y="46"/>
                  </a:lnTo>
                  <a:lnTo>
                    <a:pt x="236" y="46"/>
                  </a:lnTo>
                  <a:lnTo>
                    <a:pt x="222" y="66"/>
                  </a:lnTo>
                  <a:lnTo>
                    <a:pt x="140" y="222"/>
                  </a:lnTo>
                  <a:lnTo>
                    <a:pt x="106" y="222"/>
                  </a:lnTo>
                  <a:lnTo>
                    <a:pt x="154" y="170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2" y="44"/>
                  </a:lnTo>
                  <a:lnTo>
                    <a:pt x="86" y="42"/>
                  </a:lnTo>
                  <a:lnTo>
                    <a:pt x="86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2"/>
            <p:cNvSpPr>
              <a:spLocks/>
            </p:cNvSpPr>
            <p:nvPr/>
          </p:nvSpPr>
          <p:spPr bwMode="auto">
            <a:xfrm>
              <a:off x="2347" y="2265"/>
              <a:ext cx="110" cy="116"/>
            </a:xfrm>
            <a:custGeom>
              <a:avLst/>
              <a:gdLst>
                <a:gd name="T0" fmla="*/ 30 w 110"/>
                <a:gd name="T1" fmla="*/ 64 h 116"/>
                <a:gd name="T2" fmla="*/ 14 w 110"/>
                <a:gd name="T3" fmla="*/ 22 h 116"/>
                <a:gd name="T4" fmla="*/ 14 w 110"/>
                <a:gd name="T5" fmla="*/ 22 h 116"/>
                <a:gd name="T6" fmla="*/ 8 w 110"/>
                <a:gd name="T7" fmla="*/ 8 h 116"/>
                <a:gd name="T8" fmla="*/ 8 w 110"/>
                <a:gd name="T9" fmla="*/ 8 h 116"/>
                <a:gd name="T10" fmla="*/ 2 w 110"/>
                <a:gd name="T11" fmla="*/ 6 h 116"/>
                <a:gd name="T12" fmla="*/ 0 w 110"/>
                <a:gd name="T13" fmla="*/ 6 h 116"/>
                <a:gd name="T14" fmla="*/ 2 w 110"/>
                <a:gd name="T15" fmla="*/ 0 h 116"/>
                <a:gd name="T16" fmla="*/ 48 w 110"/>
                <a:gd name="T17" fmla="*/ 0 h 116"/>
                <a:gd name="T18" fmla="*/ 46 w 110"/>
                <a:gd name="T19" fmla="*/ 6 h 116"/>
                <a:gd name="T20" fmla="*/ 44 w 110"/>
                <a:gd name="T21" fmla="*/ 6 h 116"/>
                <a:gd name="T22" fmla="*/ 44 w 110"/>
                <a:gd name="T23" fmla="*/ 6 h 116"/>
                <a:gd name="T24" fmla="*/ 38 w 110"/>
                <a:gd name="T25" fmla="*/ 8 h 116"/>
                <a:gd name="T26" fmla="*/ 36 w 110"/>
                <a:gd name="T27" fmla="*/ 10 h 116"/>
                <a:gd name="T28" fmla="*/ 36 w 110"/>
                <a:gd name="T29" fmla="*/ 10 h 116"/>
                <a:gd name="T30" fmla="*/ 40 w 110"/>
                <a:gd name="T31" fmla="*/ 22 h 116"/>
                <a:gd name="T32" fmla="*/ 52 w 110"/>
                <a:gd name="T33" fmla="*/ 54 h 116"/>
                <a:gd name="T34" fmla="*/ 78 w 110"/>
                <a:gd name="T35" fmla="*/ 22 h 116"/>
                <a:gd name="T36" fmla="*/ 78 w 110"/>
                <a:gd name="T37" fmla="*/ 22 h 116"/>
                <a:gd name="T38" fmla="*/ 84 w 110"/>
                <a:gd name="T39" fmla="*/ 14 h 116"/>
                <a:gd name="T40" fmla="*/ 86 w 110"/>
                <a:gd name="T41" fmla="*/ 10 h 116"/>
                <a:gd name="T42" fmla="*/ 86 w 110"/>
                <a:gd name="T43" fmla="*/ 10 h 116"/>
                <a:gd name="T44" fmla="*/ 86 w 110"/>
                <a:gd name="T45" fmla="*/ 8 h 116"/>
                <a:gd name="T46" fmla="*/ 80 w 110"/>
                <a:gd name="T47" fmla="*/ 6 h 116"/>
                <a:gd name="T48" fmla="*/ 80 w 110"/>
                <a:gd name="T49" fmla="*/ 6 h 116"/>
                <a:gd name="T50" fmla="*/ 80 w 110"/>
                <a:gd name="T51" fmla="*/ 0 h 116"/>
                <a:gd name="T52" fmla="*/ 110 w 110"/>
                <a:gd name="T53" fmla="*/ 0 h 116"/>
                <a:gd name="T54" fmla="*/ 110 w 110"/>
                <a:gd name="T55" fmla="*/ 6 h 116"/>
                <a:gd name="T56" fmla="*/ 108 w 110"/>
                <a:gd name="T57" fmla="*/ 6 h 116"/>
                <a:gd name="T58" fmla="*/ 108 w 110"/>
                <a:gd name="T59" fmla="*/ 6 h 116"/>
                <a:gd name="T60" fmla="*/ 104 w 110"/>
                <a:gd name="T61" fmla="*/ 8 h 116"/>
                <a:gd name="T62" fmla="*/ 104 w 110"/>
                <a:gd name="T63" fmla="*/ 8 h 116"/>
                <a:gd name="T64" fmla="*/ 100 w 110"/>
                <a:gd name="T65" fmla="*/ 8 h 116"/>
                <a:gd name="T66" fmla="*/ 98 w 110"/>
                <a:gd name="T67" fmla="*/ 12 h 116"/>
                <a:gd name="T68" fmla="*/ 98 w 110"/>
                <a:gd name="T69" fmla="*/ 12 h 116"/>
                <a:gd name="T70" fmla="*/ 88 w 110"/>
                <a:gd name="T71" fmla="*/ 22 h 116"/>
                <a:gd name="T72" fmla="*/ 56 w 110"/>
                <a:gd name="T73" fmla="*/ 64 h 116"/>
                <a:gd name="T74" fmla="*/ 50 w 110"/>
                <a:gd name="T75" fmla="*/ 94 h 116"/>
                <a:gd name="T76" fmla="*/ 50 w 110"/>
                <a:gd name="T77" fmla="*/ 94 h 116"/>
                <a:gd name="T78" fmla="*/ 48 w 110"/>
                <a:gd name="T79" fmla="*/ 106 h 116"/>
                <a:gd name="T80" fmla="*/ 48 w 110"/>
                <a:gd name="T81" fmla="*/ 106 h 116"/>
                <a:gd name="T82" fmla="*/ 50 w 110"/>
                <a:gd name="T83" fmla="*/ 108 h 116"/>
                <a:gd name="T84" fmla="*/ 50 w 110"/>
                <a:gd name="T85" fmla="*/ 108 h 116"/>
                <a:gd name="T86" fmla="*/ 60 w 110"/>
                <a:gd name="T87" fmla="*/ 110 h 116"/>
                <a:gd name="T88" fmla="*/ 62 w 110"/>
                <a:gd name="T89" fmla="*/ 110 h 116"/>
                <a:gd name="T90" fmla="*/ 60 w 110"/>
                <a:gd name="T91" fmla="*/ 116 h 116"/>
                <a:gd name="T92" fmla="*/ 6 w 110"/>
                <a:gd name="T93" fmla="*/ 116 h 116"/>
                <a:gd name="T94" fmla="*/ 8 w 110"/>
                <a:gd name="T95" fmla="*/ 110 h 116"/>
                <a:gd name="T96" fmla="*/ 8 w 110"/>
                <a:gd name="T97" fmla="*/ 110 h 116"/>
                <a:gd name="T98" fmla="*/ 8 w 110"/>
                <a:gd name="T99" fmla="*/ 110 h 116"/>
                <a:gd name="T100" fmla="*/ 16 w 110"/>
                <a:gd name="T101" fmla="*/ 108 h 116"/>
                <a:gd name="T102" fmla="*/ 20 w 110"/>
                <a:gd name="T103" fmla="*/ 108 h 116"/>
                <a:gd name="T104" fmla="*/ 20 w 110"/>
                <a:gd name="T105" fmla="*/ 108 h 116"/>
                <a:gd name="T106" fmla="*/ 26 w 110"/>
                <a:gd name="T107" fmla="*/ 94 h 116"/>
                <a:gd name="T108" fmla="*/ 30 w 110"/>
                <a:gd name="T109" fmla="*/ 6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" h="116">
                  <a:moveTo>
                    <a:pt x="30" y="64"/>
                  </a:moveTo>
                  <a:lnTo>
                    <a:pt x="14" y="22"/>
                  </a:lnTo>
                  <a:lnTo>
                    <a:pt x="14" y="22"/>
                  </a:lnTo>
                  <a:lnTo>
                    <a:pt x="8" y="8"/>
                  </a:lnTo>
                  <a:lnTo>
                    <a:pt x="8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48" y="0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38" y="8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40" y="22"/>
                  </a:lnTo>
                  <a:lnTo>
                    <a:pt x="52" y="54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4" y="14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8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110" y="0"/>
                  </a:lnTo>
                  <a:lnTo>
                    <a:pt x="110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0" y="8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88" y="22"/>
                  </a:lnTo>
                  <a:lnTo>
                    <a:pt x="56" y="6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60" y="110"/>
                  </a:lnTo>
                  <a:lnTo>
                    <a:pt x="62" y="110"/>
                  </a:lnTo>
                  <a:lnTo>
                    <a:pt x="60" y="116"/>
                  </a:lnTo>
                  <a:lnTo>
                    <a:pt x="6" y="116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6" y="108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6" y="94"/>
                  </a:lnTo>
                  <a:lnTo>
                    <a:pt x="3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3"/>
            <p:cNvSpPr>
              <a:spLocks noEditPoints="1"/>
            </p:cNvSpPr>
            <p:nvPr/>
          </p:nvSpPr>
          <p:spPr bwMode="auto">
            <a:xfrm>
              <a:off x="2435" y="2293"/>
              <a:ext cx="90" cy="90"/>
            </a:xfrm>
            <a:custGeom>
              <a:avLst/>
              <a:gdLst>
                <a:gd name="T0" fmla="*/ 0 w 90"/>
                <a:gd name="T1" fmla="*/ 62 h 90"/>
                <a:gd name="T2" fmla="*/ 4 w 90"/>
                <a:gd name="T3" fmla="*/ 40 h 90"/>
                <a:gd name="T4" fmla="*/ 18 w 90"/>
                <a:gd name="T5" fmla="*/ 18 h 90"/>
                <a:gd name="T6" fmla="*/ 28 w 90"/>
                <a:gd name="T7" fmla="*/ 10 h 90"/>
                <a:gd name="T8" fmla="*/ 48 w 90"/>
                <a:gd name="T9" fmla="*/ 0 h 90"/>
                <a:gd name="T10" fmla="*/ 60 w 90"/>
                <a:gd name="T11" fmla="*/ 0 h 90"/>
                <a:gd name="T12" fmla="*/ 78 w 90"/>
                <a:gd name="T13" fmla="*/ 4 h 90"/>
                <a:gd name="T14" fmla="*/ 82 w 90"/>
                <a:gd name="T15" fmla="*/ 8 h 90"/>
                <a:gd name="T16" fmla="*/ 88 w 90"/>
                <a:gd name="T17" fmla="*/ 18 h 90"/>
                <a:gd name="T18" fmla="*/ 90 w 90"/>
                <a:gd name="T19" fmla="*/ 30 h 90"/>
                <a:gd name="T20" fmla="*/ 88 w 90"/>
                <a:gd name="T21" fmla="*/ 50 h 90"/>
                <a:gd name="T22" fmla="*/ 76 w 90"/>
                <a:gd name="T23" fmla="*/ 70 h 90"/>
                <a:gd name="T24" fmla="*/ 66 w 90"/>
                <a:gd name="T25" fmla="*/ 78 h 90"/>
                <a:gd name="T26" fmla="*/ 44 w 90"/>
                <a:gd name="T27" fmla="*/ 90 h 90"/>
                <a:gd name="T28" fmla="*/ 32 w 90"/>
                <a:gd name="T29" fmla="*/ 90 h 90"/>
                <a:gd name="T30" fmla="*/ 8 w 90"/>
                <a:gd name="T31" fmla="*/ 84 h 90"/>
                <a:gd name="T32" fmla="*/ 6 w 90"/>
                <a:gd name="T33" fmla="*/ 78 h 90"/>
                <a:gd name="T34" fmla="*/ 0 w 90"/>
                <a:gd name="T35" fmla="*/ 62 h 90"/>
                <a:gd name="T36" fmla="*/ 26 w 90"/>
                <a:gd name="T37" fmla="*/ 58 h 90"/>
                <a:gd name="T38" fmla="*/ 26 w 90"/>
                <a:gd name="T39" fmla="*/ 68 h 90"/>
                <a:gd name="T40" fmla="*/ 28 w 90"/>
                <a:gd name="T41" fmla="*/ 76 h 90"/>
                <a:gd name="T42" fmla="*/ 38 w 90"/>
                <a:gd name="T43" fmla="*/ 82 h 90"/>
                <a:gd name="T44" fmla="*/ 44 w 90"/>
                <a:gd name="T45" fmla="*/ 80 h 90"/>
                <a:gd name="T46" fmla="*/ 54 w 90"/>
                <a:gd name="T47" fmla="*/ 72 h 90"/>
                <a:gd name="T48" fmla="*/ 58 w 90"/>
                <a:gd name="T49" fmla="*/ 66 h 90"/>
                <a:gd name="T50" fmla="*/ 66 w 90"/>
                <a:gd name="T51" fmla="*/ 32 h 90"/>
                <a:gd name="T52" fmla="*/ 66 w 90"/>
                <a:gd name="T53" fmla="*/ 22 h 90"/>
                <a:gd name="T54" fmla="*/ 64 w 90"/>
                <a:gd name="T55" fmla="*/ 14 h 90"/>
                <a:gd name="T56" fmla="*/ 54 w 90"/>
                <a:gd name="T57" fmla="*/ 8 h 90"/>
                <a:gd name="T58" fmla="*/ 48 w 90"/>
                <a:gd name="T59" fmla="*/ 10 h 90"/>
                <a:gd name="T60" fmla="*/ 38 w 90"/>
                <a:gd name="T61" fmla="*/ 18 h 90"/>
                <a:gd name="T62" fmla="*/ 34 w 90"/>
                <a:gd name="T63" fmla="*/ 24 h 90"/>
                <a:gd name="T64" fmla="*/ 26 w 90"/>
                <a:gd name="T65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0">
                  <a:moveTo>
                    <a:pt x="0" y="62"/>
                  </a:moveTo>
                  <a:lnTo>
                    <a:pt x="0" y="62"/>
                  </a:lnTo>
                  <a:lnTo>
                    <a:pt x="2" y="50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78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6" y="12"/>
                  </a:lnTo>
                  <a:lnTo>
                    <a:pt x="88" y="18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40"/>
                  </a:lnTo>
                  <a:lnTo>
                    <a:pt x="88" y="50"/>
                  </a:lnTo>
                  <a:lnTo>
                    <a:pt x="82" y="6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66" y="78"/>
                  </a:lnTo>
                  <a:lnTo>
                    <a:pt x="56" y="86"/>
                  </a:lnTo>
                  <a:lnTo>
                    <a:pt x="44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18" y="8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6" y="78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close/>
                  <a:moveTo>
                    <a:pt x="26" y="58"/>
                  </a:moveTo>
                  <a:lnTo>
                    <a:pt x="26" y="58"/>
                  </a:lnTo>
                  <a:lnTo>
                    <a:pt x="26" y="6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4" y="80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44" y="80"/>
                  </a:lnTo>
                  <a:lnTo>
                    <a:pt x="48" y="78"/>
                  </a:lnTo>
                  <a:lnTo>
                    <a:pt x="54" y="72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64" y="5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0" y="10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48" y="10"/>
                  </a:lnTo>
                  <a:lnTo>
                    <a:pt x="44" y="12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28" y="40"/>
                  </a:lnTo>
                  <a:lnTo>
                    <a:pt x="26" y="58"/>
                  </a:lnTo>
                  <a:lnTo>
                    <a:pt x="2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4"/>
            <p:cNvSpPr>
              <a:spLocks/>
            </p:cNvSpPr>
            <p:nvPr/>
          </p:nvSpPr>
          <p:spPr bwMode="auto">
            <a:xfrm>
              <a:off x="2535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4 w 88"/>
                <a:gd name="T3" fmla="*/ 50 h 88"/>
                <a:gd name="T4" fmla="*/ 54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4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4 w 88"/>
                <a:gd name="T23" fmla="*/ 84 h 88"/>
                <a:gd name="T24" fmla="*/ 4 w 88"/>
                <a:gd name="T25" fmla="*/ 84 h 88"/>
                <a:gd name="T26" fmla="*/ 2 w 88"/>
                <a:gd name="T27" fmla="*/ 80 h 88"/>
                <a:gd name="T28" fmla="*/ 0 w 88"/>
                <a:gd name="T29" fmla="*/ 74 h 88"/>
                <a:gd name="T30" fmla="*/ 0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2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4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4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4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45"/>
            <p:cNvSpPr>
              <a:spLocks/>
            </p:cNvSpPr>
            <p:nvPr/>
          </p:nvSpPr>
          <p:spPr bwMode="auto">
            <a:xfrm>
              <a:off x="2637" y="2293"/>
              <a:ext cx="80" cy="88"/>
            </a:xfrm>
            <a:custGeom>
              <a:avLst/>
              <a:gdLst>
                <a:gd name="T0" fmla="*/ 0 w 80"/>
                <a:gd name="T1" fmla="*/ 88 h 88"/>
                <a:gd name="T2" fmla="*/ 12 w 80"/>
                <a:gd name="T3" fmla="*/ 24 h 88"/>
                <a:gd name="T4" fmla="*/ 12 w 80"/>
                <a:gd name="T5" fmla="*/ 24 h 88"/>
                <a:gd name="T6" fmla="*/ 14 w 80"/>
                <a:gd name="T7" fmla="*/ 14 h 88"/>
                <a:gd name="T8" fmla="*/ 14 w 80"/>
                <a:gd name="T9" fmla="*/ 14 h 88"/>
                <a:gd name="T10" fmla="*/ 12 w 80"/>
                <a:gd name="T11" fmla="*/ 12 h 88"/>
                <a:gd name="T12" fmla="*/ 12 w 80"/>
                <a:gd name="T13" fmla="*/ 10 h 88"/>
                <a:gd name="T14" fmla="*/ 4 w 80"/>
                <a:gd name="T15" fmla="*/ 10 h 88"/>
                <a:gd name="T16" fmla="*/ 2 w 80"/>
                <a:gd name="T17" fmla="*/ 10 h 88"/>
                <a:gd name="T18" fmla="*/ 4 w 80"/>
                <a:gd name="T19" fmla="*/ 2 h 88"/>
                <a:gd name="T20" fmla="*/ 40 w 80"/>
                <a:gd name="T21" fmla="*/ 2 h 88"/>
                <a:gd name="T22" fmla="*/ 32 w 80"/>
                <a:gd name="T23" fmla="*/ 38 h 88"/>
                <a:gd name="T24" fmla="*/ 32 w 80"/>
                <a:gd name="T25" fmla="*/ 38 h 88"/>
                <a:gd name="T26" fmla="*/ 42 w 80"/>
                <a:gd name="T27" fmla="*/ 22 h 88"/>
                <a:gd name="T28" fmla="*/ 52 w 80"/>
                <a:gd name="T29" fmla="*/ 10 h 88"/>
                <a:gd name="T30" fmla="*/ 52 w 80"/>
                <a:gd name="T31" fmla="*/ 10 h 88"/>
                <a:gd name="T32" fmla="*/ 64 w 80"/>
                <a:gd name="T33" fmla="*/ 2 h 88"/>
                <a:gd name="T34" fmla="*/ 70 w 80"/>
                <a:gd name="T35" fmla="*/ 0 h 88"/>
                <a:gd name="T36" fmla="*/ 74 w 80"/>
                <a:gd name="T37" fmla="*/ 0 h 88"/>
                <a:gd name="T38" fmla="*/ 74 w 80"/>
                <a:gd name="T39" fmla="*/ 0 h 88"/>
                <a:gd name="T40" fmla="*/ 80 w 80"/>
                <a:gd name="T41" fmla="*/ 2 h 88"/>
                <a:gd name="T42" fmla="*/ 72 w 80"/>
                <a:gd name="T43" fmla="*/ 24 h 88"/>
                <a:gd name="T44" fmla="*/ 72 w 80"/>
                <a:gd name="T45" fmla="*/ 24 h 88"/>
                <a:gd name="T46" fmla="*/ 66 w 80"/>
                <a:gd name="T47" fmla="*/ 20 h 88"/>
                <a:gd name="T48" fmla="*/ 66 w 80"/>
                <a:gd name="T49" fmla="*/ 20 h 88"/>
                <a:gd name="T50" fmla="*/ 58 w 80"/>
                <a:gd name="T51" fmla="*/ 24 h 88"/>
                <a:gd name="T52" fmla="*/ 50 w 80"/>
                <a:gd name="T53" fmla="*/ 30 h 88"/>
                <a:gd name="T54" fmla="*/ 40 w 80"/>
                <a:gd name="T55" fmla="*/ 40 h 88"/>
                <a:gd name="T56" fmla="*/ 30 w 80"/>
                <a:gd name="T57" fmla="*/ 54 h 88"/>
                <a:gd name="T58" fmla="*/ 22 w 80"/>
                <a:gd name="T59" fmla="*/ 88 h 88"/>
                <a:gd name="T60" fmla="*/ 0 w 80"/>
                <a:gd name="T6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8">
                  <a:moveTo>
                    <a:pt x="0" y="88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2"/>
                  </a:lnTo>
                  <a:lnTo>
                    <a:pt x="40" y="2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42" y="2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64" y="2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0" y="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58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4"/>
                  </a:lnTo>
                  <a:lnTo>
                    <a:pt x="2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46"/>
            <p:cNvSpPr>
              <a:spLocks/>
            </p:cNvSpPr>
            <p:nvPr/>
          </p:nvSpPr>
          <p:spPr bwMode="auto">
            <a:xfrm>
              <a:off x="2749" y="2265"/>
              <a:ext cx="110" cy="116"/>
            </a:xfrm>
            <a:custGeom>
              <a:avLst/>
              <a:gdLst>
                <a:gd name="T0" fmla="*/ 50 w 110"/>
                <a:gd name="T1" fmla="*/ 62 h 116"/>
                <a:gd name="T2" fmla="*/ 42 w 110"/>
                <a:gd name="T3" fmla="*/ 94 h 116"/>
                <a:gd name="T4" fmla="*/ 42 w 110"/>
                <a:gd name="T5" fmla="*/ 94 h 116"/>
                <a:gd name="T6" fmla="*/ 42 w 110"/>
                <a:gd name="T7" fmla="*/ 106 h 116"/>
                <a:gd name="T8" fmla="*/ 42 w 110"/>
                <a:gd name="T9" fmla="*/ 106 h 116"/>
                <a:gd name="T10" fmla="*/ 44 w 110"/>
                <a:gd name="T11" fmla="*/ 108 h 116"/>
                <a:gd name="T12" fmla="*/ 44 w 110"/>
                <a:gd name="T13" fmla="*/ 108 h 116"/>
                <a:gd name="T14" fmla="*/ 52 w 110"/>
                <a:gd name="T15" fmla="*/ 110 h 116"/>
                <a:gd name="T16" fmla="*/ 54 w 110"/>
                <a:gd name="T17" fmla="*/ 110 h 116"/>
                <a:gd name="T18" fmla="*/ 52 w 110"/>
                <a:gd name="T19" fmla="*/ 116 h 116"/>
                <a:gd name="T20" fmla="*/ 0 w 110"/>
                <a:gd name="T21" fmla="*/ 116 h 116"/>
                <a:gd name="T22" fmla="*/ 2 w 110"/>
                <a:gd name="T23" fmla="*/ 110 h 116"/>
                <a:gd name="T24" fmla="*/ 4 w 110"/>
                <a:gd name="T25" fmla="*/ 110 h 116"/>
                <a:gd name="T26" fmla="*/ 4 w 110"/>
                <a:gd name="T27" fmla="*/ 110 h 116"/>
                <a:gd name="T28" fmla="*/ 10 w 110"/>
                <a:gd name="T29" fmla="*/ 108 h 116"/>
                <a:gd name="T30" fmla="*/ 14 w 110"/>
                <a:gd name="T31" fmla="*/ 108 h 116"/>
                <a:gd name="T32" fmla="*/ 14 w 110"/>
                <a:gd name="T33" fmla="*/ 108 h 116"/>
                <a:gd name="T34" fmla="*/ 18 w 110"/>
                <a:gd name="T35" fmla="*/ 94 h 116"/>
                <a:gd name="T36" fmla="*/ 32 w 110"/>
                <a:gd name="T37" fmla="*/ 22 h 116"/>
                <a:gd name="T38" fmla="*/ 34 w 110"/>
                <a:gd name="T39" fmla="*/ 12 h 116"/>
                <a:gd name="T40" fmla="*/ 34 w 110"/>
                <a:gd name="T41" fmla="*/ 12 h 116"/>
                <a:gd name="T42" fmla="*/ 34 w 110"/>
                <a:gd name="T43" fmla="*/ 10 h 116"/>
                <a:gd name="T44" fmla="*/ 32 w 110"/>
                <a:gd name="T45" fmla="*/ 8 h 116"/>
                <a:gd name="T46" fmla="*/ 24 w 110"/>
                <a:gd name="T47" fmla="*/ 6 h 116"/>
                <a:gd name="T48" fmla="*/ 22 w 110"/>
                <a:gd name="T49" fmla="*/ 6 h 116"/>
                <a:gd name="T50" fmla="*/ 24 w 110"/>
                <a:gd name="T51" fmla="*/ 0 h 116"/>
                <a:gd name="T52" fmla="*/ 110 w 110"/>
                <a:gd name="T53" fmla="*/ 0 h 116"/>
                <a:gd name="T54" fmla="*/ 106 w 110"/>
                <a:gd name="T55" fmla="*/ 22 h 116"/>
                <a:gd name="T56" fmla="*/ 94 w 110"/>
                <a:gd name="T57" fmla="*/ 22 h 116"/>
                <a:gd name="T58" fmla="*/ 94 w 110"/>
                <a:gd name="T59" fmla="*/ 20 h 116"/>
                <a:gd name="T60" fmla="*/ 94 w 110"/>
                <a:gd name="T61" fmla="*/ 20 h 116"/>
                <a:gd name="T62" fmla="*/ 96 w 110"/>
                <a:gd name="T63" fmla="*/ 12 h 116"/>
                <a:gd name="T64" fmla="*/ 96 w 110"/>
                <a:gd name="T65" fmla="*/ 12 h 116"/>
                <a:gd name="T66" fmla="*/ 96 w 110"/>
                <a:gd name="T67" fmla="*/ 10 h 116"/>
                <a:gd name="T68" fmla="*/ 94 w 110"/>
                <a:gd name="T69" fmla="*/ 8 h 116"/>
                <a:gd name="T70" fmla="*/ 84 w 110"/>
                <a:gd name="T71" fmla="*/ 8 h 116"/>
                <a:gd name="T72" fmla="*/ 60 w 110"/>
                <a:gd name="T73" fmla="*/ 8 h 116"/>
                <a:gd name="T74" fmla="*/ 50 w 110"/>
                <a:gd name="T75" fmla="*/ 54 h 116"/>
                <a:gd name="T76" fmla="*/ 66 w 110"/>
                <a:gd name="T77" fmla="*/ 54 h 116"/>
                <a:gd name="T78" fmla="*/ 66 w 110"/>
                <a:gd name="T79" fmla="*/ 54 h 116"/>
                <a:gd name="T80" fmla="*/ 78 w 110"/>
                <a:gd name="T81" fmla="*/ 54 h 116"/>
                <a:gd name="T82" fmla="*/ 78 w 110"/>
                <a:gd name="T83" fmla="*/ 54 h 116"/>
                <a:gd name="T84" fmla="*/ 80 w 110"/>
                <a:gd name="T85" fmla="*/ 50 h 116"/>
                <a:gd name="T86" fmla="*/ 80 w 110"/>
                <a:gd name="T87" fmla="*/ 50 h 116"/>
                <a:gd name="T88" fmla="*/ 80 w 110"/>
                <a:gd name="T89" fmla="*/ 46 h 116"/>
                <a:gd name="T90" fmla="*/ 82 w 110"/>
                <a:gd name="T91" fmla="*/ 46 h 116"/>
                <a:gd name="T92" fmla="*/ 90 w 110"/>
                <a:gd name="T93" fmla="*/ 46 h 116"/>
                <a:gd name="T94" fmla="*/ 84 w 110"/>
                <a:gd name="T95" fmla="*/ 70 h 116"/>
                <a:gd name="T96" fmla="*/ 76 w 110"/>
                <a:gd name="T97" fmla="*/ 70 h 116"/>
                <a:gd name="T98" fmla="*/ 76 w 110"/>
                <a:gd name="T99" fmla="*/ 70 h 116"/>
                <a:gd name="T100" fmla="*/ 76 w 110"/>
                <a:gd name="T101" fmla="*/ 70 h 116"/>
                <a:gd name="T102" fmla="*/ 76 w 110"/>
                <a:gd name="T103" fmla="*/ 66 h 116"/>
                <a:gd name="T104" fmla="*/ 76 w 110"/>
                <a:gd name="T105" fmla="*/ 66 h 116"/>
                <a:gd name="T106" fmla="*/ 78 w 110"/>
                <a:gd name="T107" fmla="*/ 64 h 116"/>
                <a:gd name="T108" fmla="*/ 78 w 110"/>
                <a:gd name="T109" fmla="*/ 64 h 116"/>
                <a:gd name="T110" fmla="*/ 74 w 110"/>
                <a:gd name="T111" fmla="*/ 62 h 116"/>
                <a:gd name="T112" fmla="*/ 66 w 110"/>
                <a:gd name="T113" fmla="*/ 62 h 116"/>
                <a:gd name="T114" fmla="*/ 50 w 110"/>
                <a:gd name="T115" fmla="*/ 6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" h="116">
                  <a:moveTo>
                    <a:pt x="50" y="62"/>
                  </a:moveTo>
                  <a:lnTo>
                    <a:pt x="42" y="94"/>
                  </a:lnTo>
                  <a:lnTo>
                    <a:pt x="42" y="94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52" y="110"/>
                  </a:lnTo>
                  <a:lnTo>
                    <a:pt x="54" y="110"/>
                  </a:lnTo>
                  <a:lnTo>
                    <a:pt x="52" y="116"/>
                  </a:lnTo>
                  <a:lnTo>
                    <a:pt x="0" y="116"/>
                  </a:lnTo>
                  <a:lnTo>
                    <a:pt x="2" y="110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10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8" y="94"/>
                  </a:lnTo>
                  <a:lnTo>
                    <a:pt x="32" y="2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2" y="8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110" y="0"/>
                  </a:lnTo>
                  <a:lnTo>
                    <a:pt x="106" y="22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0"/>
                  </a:lnTo>
                  <a:lnTo>
                    <a:pt x="94" y="8"/>
                  </a:lnTo>
                  <a:lnTo>
                    <a:pt x="84" y="8"/>
                  </a:lnTo>
                  <a:lnTo>
                    <a:pt x="60" y="8"/>
                  </a:lnTo>
                  <a:lnTo>
                    <a:pt x="50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46"/>
                  </a:lnTo>
                  <a:lnTo>
                    <a:pt x="82" y="46"/>
                  </a:lnTo>
                  <a:lnTo>
                    <a:pt x="90" y="46"/>
                  </a:lnTo>
                  <a:lnTo>
                    <a:pt x="84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4" y="62"/>
                  </a:lnTo>
                  <a:lnTo>
                    <a:pt x="66" y="62"/>
                  </a:lnTo>
                  <a:lnTo>
                    <a:pt x="50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47"/>
            <p:cNvSpPr>
              <a:spLocks/>
            </p:cNvSpPr>
            <p:nvPr/>
          </p:nvSpPr>
          <p:spPr bwMode="auto">
            <a:xfrm>
              <a:off x="2857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4 w 88"/>
                <a:gd name="T3" fmla="*/ 50 h 88"/>
                <a:gd name="T4" fmla="*/ 54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4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4 w 88"/>
                <a:gd name="T23" fmla="*/ 84 h 88"/>
                <a:gd name="T24" fmla="*/ 4 w 88"/>
                <a:gd name="T25" fmla="*/ 84 h 88"/>
                <a:gd name="T26" fmla="*/ 2 w 88"/>
                <a:gd name="T27" fmla="*/ 80 h 88"/>
                <a:gd name="T28" fmla="*/ 0 w 88"/>
                <a:gd name="T29" fmla="*/ 74 h 88"/>
                <a:gd name="T30" fmla="*/ 0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4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4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4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4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4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48"/>
            <p:cNvSpPr>
              <a:spLocks/>
            </p:cNvSpPr>
            <p:nvPr/>
          </p:nvSpPr>
          <p:spPr bwMode="auto">
            <a:xfrm>
              <a:off x="2959" y="2275"/>
              <a:ext cx="58" cy="108"/>
            </a:xfrm>
            <a:custGeom>
              <a:avLst/>
              <a:gdLst>
                <a:gd name="T0" fmla="*/ 56 w 58"/>
                <a:gd name="T1" fmla="*/ 28 h 108"/>
                <a:gd name="T2" fmla="*/ 36 w 58"/>
                <a:gd name="T3" fmla="*/ 28 h 108"/>
                <a:gd name="T4" fmla="*/ 26 w 58"/>
                <a:gd name="T5" fmla="*/ 78 h 108"/>
                <a:gd name="T6" fmla="*/ 26 w 58"/>
                <a:gd name="T7" fmla="*/ 78 h 108"/>
                <a:gd name="T8" fmla="*/ 26 w 58"/>
                <a:gd name="T9" fmla="*/ 90 h 108"/>
                <a:gd name="T10" fmla="*/ 26 w 58"/>
                <a:gd name="T11" fmla="*/ 90 h 108"/>
                <a:gd name="T12" fmla="*/ 26 w 58"/>
                <a:gd name="T13" fmla="*/ 94 h 108"/>
                <a:gd name="T14" fmla="*/ 28 w 58"/>
                <a:gd name="T15" fmla="*/ 96 h 108"/>
                <a:gd name="T16" fmla="*/ 28 w 58"/>
                <a:gd name="T17" fmla="*/ 96 h 108"/>
                <a:gd name="T18" fmla="*/ 30 w 58"/>
                <a:gd name="T19" fmla="*/ 98 h 108"/>
                <a:gd name="T20" fmla="*/ 34 w 58"/>
                <a:gd name="T21" fmla="*/ 98 h 108"/>
                <a:gd name="T22" fmla="*/ 34 w 58"/>
                <a:gd name="T23" fmla="*/ 98 h 108"/>
                <a:gd name="T24" fmla="*/ 42 w 58"/>
                <a:gd name="T25" fmla="*/ 96 h 108"/>
                <a:gd name="T26" fmla="*/ 42 w 58"/>
                <a:gd name="T27" fmla="*/ 106 h 108"/>
                <a:gd name="T28" fmla="*/ 42 w 58"/>
                <a:gd name="T29" fmla="*/ 106 h 108"/>
                <a:gd name="T30" fmla="*/ 32 w 58"/>
                <a:gd name="T31" fmla="*/ 108 h 108"/>
                <a:gd name="T32" fmla="*/ 24 w 58"/>
                <a:gd name="T33" fmla="*/ 108 h 108"/>
                <a:gd name="T34" fmla="*/ 24 w 58"/>
                <a:gd name="T35" fmla="*/ 108 h 108"/>
                <a:gd name="T36" fmla="*/ 14 w 58"/>
                <a:gd name="T37" fmla="*/ 108 h 108"/>
                <a:gd name="T38" fmla="*/ 8 w 58"/>
                <a:gd name="T39" fmla="*/ 104 h 108"/>
                <a:gd name="T40" fmla="*/ 8 w 58"/>
                <a:gd name="T41" fmla="*/ 104 h 108"/>
                <a:gd name="T42" fmla="*/ 2 w 58"/>
                <a:gd name="T43" fmla="*/ 98 h 108"/>
                <a:gd name="T44" fmla="*/ 2 w 58"/>
                <a:gd name="T45" fmla="*/ 90 h 108"/>
                <a:gd name="T46" fmla="*/ 2 w 58"/>
                <a:gd name="T47" fmla="*/ 90 h 108"/>
                <a:gd name="T48" fmla="*/ 2 w 58"/>
                <a:gd name="T49" fmla="*/ 80 h 108"/>
                <a:gd name="T50" fmla="*/ 14 w 58"/>
                <a:gd name="T51" fmla="*/ 28 h 108"/>
                <a:gd name="T52" fmla="*/ 0 w 58"/>
                <a:gd name="T53" fmla="*/ 28 h 108"/>
                <a:gd name="T54" fmla="*/ 2 w 58"/>
                <a:gd name="T55" fmla="*/ 20 h 108"/>
                <a:gd name="T56" fmla="*/ 14 w 58"/>
                <a:gd name="T57" fmla="*/ 20 h 108"/>
                <a:gd name="T58" fmla="*/ 18 w 58"/>
                <a:gd name="T59" fmla="*/ 4 h 108"/>
                <a:gd name="T60" fmla="*/ 42 w 58"/>
                <a:gd name="T61" fmla="*/ 0 h 108"/>
                <a:gd name="T62" fmla="*/ 38 w 58"/>
                <a:gd name="T63" fmla="*/ 20 h 108"/>
                <a:gd name="T64" fmla="*/ 58 w 58"/>
                <a:gd name="T65" fmla="*/ 20 h 108"/>
                <a:gd name="T66" fmla="*/ 56 w 58"/>
                <a:gd name="T67" fmla="*/ 2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" h="108">
                  <a:moveTo>
                    <a:pt x="56" y="28"/>
                  </a:moveTo>
                  <a:lnTo>
                    <a:pt x="36" y="2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4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30" y="98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42" y="9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32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1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2" y="98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2" y="80"/>
                  </a:lnTo>
                  <a:lnTo>
                    <a:pt x="14" y="28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8" y="4"/>
                  </a:lnTo>
                  <a:lnTo>
                    <a:pt x="42" y="0"/>
                  </a:lnTo>
                  <a:lnTo>
                    <a:pt x="38" y="20"/>
                  </a:lnTo>
                  <a:lnTo>
                    <a:pt x="58" y="20"/>
                  </a:lnTo>
                  <a:lnTo>
                    <a:pt x="56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9"/>
            <p:cNvSpPr>
              <a:spLocks/>
            </p:cNvSpPr>
            <p:nvPr/>
          </p:nvSpPr>
          <p:spPr bwMode="auto">
            <a:xfrm>
              <a:off x="3021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4 w 88"/>
                <a:gd name="T3" fmla="*/ 50 h 88"/>
                <a:gd name="T4" fmla="*/ 54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6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6 w 88"/>
                <a:gd name="T23" fmla="*/ 84 h 88"/>
                <a:gd name="T24" fmla="*/ 6 w 88"/>
                <a:gd name="T25" fmla="*/ 84 h 88"/>
                <a:gd name="T26" fmla="*/ 2 w 88"/>
                <a:gd name="T27" fmla="*/ 80 h 88"/>
                <a:gd name="T28" fmla="*/ 2 w 88"/>
                <a:gd name="T29" fmla="*/ 74 h 88"/>
                <a:gd name="T30" fmla="*/ 2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4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4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6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2" y="8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4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4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0"/>
            <p:cNvSpPr>
              <a:spLocks/>
            </p:cNvSpPr>
            <p:nvPr/>
          </p:nvSpPr>
          <p:spPr bwMode="auto">
            <a:xfrm>
              <a:off x="3123" y="2293"/>
              <a:ext cx="82" cy="88"/>
            </a:xfrm>
            <a:custGeom>
              <a:avLst/>
              <a:gdLst>
                <a:gd name="T0" fmla="*/ 0 w 82"/>
                <a:gd name="T1" fmla="*/ 88 h 88"/>
                <a:gd name="T2" fmla="*/ 12 w 82"/>
                <a:gd name="T3" fmla="*/ 24 h 88"/>
                <a:gd name="T4" fmla="*/ 12 w 82"/>
                <a:gd name="T5" fmla="*/ 24 h 88"/>
                <a:gd name="T6" fmla="*/ 14 w 82"/>
                <a:gd name="T7" fmla="*/ 14 h 88"/>
                <a:gd name="T8" fmla="*/ 14 w 82"/>
                <a:gd name="T9" fmla="*/ 14 h 88"/>
                <a:gd name="T10" fmla="*/ 14 w 82"/>
                <a:gd name="T11" fmla="*/ 12 h 88"/>
                <a:gd name="T12" fmla="*/ 12 w 82"/>
                <a:gd name="T13" fmla="*/ 10 h 88"/>
                <a:gd name="T14" fmla="*/ 4 w 82"/>
                <a:gd name="T15" fmla="*/ 10 h 88"/>
                <a:gd name="T16" fmla="*/ 2 w 82"/>
                <a:gd name="T17" fmla="*/ 10 h 88"/>
                <a:gd name="T18" fmla="*/ 4 w 82"/>
                <a:gd name="T19" fmla="*/ 2 h 88"/>
                <a:gd name="T20" fmla="*/ 40 w 82"/>
                <a:gd name="T21" fmla="*/ 2 h 88"/>
                <a:gd name="T22" fmla="*/ 32 w 82"/>
                <a:gd name="T23" fmla="*/ 38 h 88"/>
                <a:gd name="T24" fmla="*/ 32 w 82"/>
                <a:gd name="T25" fmla="*/ 38 h 88"/>
                <a:gd name="T26" fmla="*/ 42 w 82"/>
                <a:gd name="T27" fmla="*/ 22 h 88"/>
                <a:gd name="T28" fmla="*/ 54 w 82"/>
                <a:gd name="T29" fmla="*/ 10 h 88"/>
                <a:gd name="T30" fmla="*/ 54 w 82"/>
                <a:gd name="T31" fmla="*/ 10 h 88"/>
                <a:gd name="T32" fmla="*/ 64 w 82"/>
                <a:gd name="T33" fmla="*/ 2 h 88"/>
                <a:gd name="T34" fmla="*/ 70 w 82"/>
                <a:gd name="T35" fmla="*/ 0 h 88"/>
                <a:gd name="T36" fmla="*/ 76 w 82"/>
                <a:gd name="T37" fmla="*/ 0 h 88"/>
                <a:gd name="T38" fmla="*/ 76 w 82"/>
                <a:gd name="T39" fmla="*/ 0 h 88"/>
                <a:gd name="T40" fmla="*/ 82 w 82"/>
                <a:gd name="T41" fmla="*/ 2 h 88"/>
                <a:gd name="T42" fmla="*/ 72 w 82"/>
                <a:gd name="T43" fmla="*/ 24 h 88"/>
                <a:gd name="T44" fmla="*/ 72 w 82"/>
                <a:gd name="T45" fmla="*/ 24 h 88"/>
                <a:gd name="T46" fmla="*/ 66 w 82"/>
                <a:gd name="T47" fmla="*/ 20 h 88"/>
                <a:gd name="T48" fmla="*/ 66 w 82"/>
                <a:gd name="T49" fmla="*/ 20 h 88"/>
                <a:gd name="T50" fmla="*/ 58 w 82"/>
                <a:gd name="T51" fmla="*/ 24 h 88"/>
                <a:gd name="T52" fmla="*/ 50 w 82"/>
                <a:gd name="T53" fmla="*/ 30 h 88"/>
                <a:gd name="T54" fmla="*/ 40 w 82"/>
                <a:gd name="T55" fmla="*/ 40 h 88"/>
                <a:gd name="T56" fmla="*/ 30 w 82"/>
                <a:gd name="T57" fmla="*/ 54 h 88"/>
                <a:gd name="T58" fmla="*/ 22 w 82"/>
                <a:gd name="T59" fmla="*/ 88 h 88"/>
                <a:gd name="T60" fmla="*/ 0 w 82"/>
                <a:gd name="T6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" h="88">
                  <a:moveTo>
                    <a:pt x="0" y="88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2"/>
                  </a:lnTo>
                  <a:lnTo>
                    <a:pt x="40" y="2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42" y="22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64" y="2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58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4"/>
                  </a:lnTo>
                  <a:lnTo>
                    <a:pt x="2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1"/>
            <p:cNvSpPr>
              <a:spLocks noEditPoints="1"/>
            </p:cNvSpPr>
            <p:nvPr/>
          </p:nvSpPr>
          <p:spPr bwMode="auto">
            <a:xfrm>
              <a:off x="3197" y="2293"/>
              <a:ext cx="80" cy="90"/>
            </a:xfrm>
            <a:custGeom>
              <a:avLst/>
              <a:gdLst>
                <a:gd name="T0" fmla="*/ 76 w 80"/>
                <a:gd name="T1" fmla="*/ 78 h 90"/>
                <a:gd name="T2" fmla="*/ 52 w 80"/>
                <a:gd name="T3" fmla="*/ 88 h 90"/>
                <a:gd name="T4" fmla="*/ 32 w 80"/>
                <a:gd name="T5" fmla="*/ 90 h 90"/>
                <a:gd name="T6" fmla="*/ 18 w 80"/>
                <a:gd name="T7" fmla="*/ 88 h 90"/>
                <a:gd name="T8" fmla="*/ 8 w 80"/>
                <a:gd name="T9" fmla="*/ 82 h 90"/>
                <a:gd name="T10" fmla="*/ 4 w 80"/>
                <a:gd name="T11" fmla="*/ 78 h 90"/>
                <a:gd name="T12" fmla="*/ 0 w 80"/>
                <a:gd name="T13" fmla="*/ 62 h 90"/>
                <a:gd name="T14" fmla="*/ 2 w 80"/>
                <a:gd name="T15" fmla="*/ 50 h 90"/>
                <a:gd name="T16" fmla="*/ 10 w 80"/>
                <a:gd name="T17" fmla="*/ 28 h 90"/>
                <a:gd name="T18" fmla="*/ 18 w 80"/>
                <a:gd name="T19" fmla="*/ 18 h 90"/>
                <a:gd name="T20" fmla="*/ 36 w 80"/>
                <a:gd name="T21" fmla="*/ 4 h 90"/>
                <a:gd name="T22" fmla="*/ 58 w 80"/>
                <a:gd name="T23" fmla="*/ 0 h 90"/>
                <a:gd name="T24" fmla="*/ 66 w 80"/>
                <a:gd name="T25" fmla="*/ 2 h 90"/>
                <a:gd name="T26" fmla="*/ 74 w 80"/>
                <a:gd name="T27" fmla="*/ 4 h 90"/>
                <a:gd name="T28" fmla="*/ 80 w 80"/>
                <a:gd name="T29" fmla="*/ 18 h 90"/>
                <a:gd name="T30" fmla="*/ 78 w 80"/>
                <a:gd name="T31" fmla="*/ 24 h 90"/>
                <a:gd name="T32" fmla="*/ 70 w 80"/>
                <a:gd name="T33" fmla="*/ 38 h 90"/>
                <a:gd name="T34" fmla="*/ 62 w 80"/>
                <a:gd name="T35" fmla="*/ 44 h 90"/>
                <a:gd name="T36" fmla="*/ 46 w 80"/>
                <a:gd name="T37" fmla="*/ 52 h 90"/>
                <a:gd name="T38" fmla="*/ 24 w 80"/>
                <a:gd name="T39" fmla="*/ 54 h 90"/>
                <a:gd name="T40" fmla="*/ 24 w 80"/>
                <a:gd name="T41" fmla="*/ 58 h 90"/>
                <a:gd name="T42" fmla="*/ 26 w 80"/>
                <a:gd name="T43" fmla="*/ 66 h 90"/>
                <a:gd name="T44" fmla="*/ 30 w 80"/>
                <a:gd name="T45" fmla="*/ 74 h 90"/>
                <a:gd name="T46" fmla="*/ 44 w 80"/>
                <a:gd name="T47" fmla="*/ 78 h 90"/>
                <a:gd name="T48" fmla="*/ 50 w 80"/>
                <a:gd name="T49" fmla="*/ 78 h 90"/>
                <a:gd name="T50" fmla="*/ 78 w 80"/>
                <a:gd name="T51" fmla="*/ 68 h 90"/>
                <a:gd name="T52" fmla="*/ 26 w 80"/>
                <a:gd name="T53" fmla="*/ 48 h 90"/>
                <a:gd name="T54" fmla="*/ 38 w 80"/>
                <a:gd name="T55" fmla="*/ 46 h 90"/>
                <a:gd name="T56" fmla="*/ 48 w 80"/>
                <a:gd name="T57" fmla="*/ 40 h 90"/>
                <a:gd name="T58" fmla="*/ 56 w 80"/>
                <a:gd name="T59" fmla="*/ 28 h 90"/>
                <a:gd name="T60" fmla="*/ 58 w 80"/>
                <a:gd name="T61" fmla="*/ 22 h 90"/>
                <a:gd name="T62" fmla="*/ 54 w 80"/>
                <a:gd name="T63" fmla="*/ 12 h 90"/>
                <a:gd name="T64" fmla="*/ 52 w 80"/>
                <a:gd name="T65" fmla="*/ 10 h 90"/>
                <a:gd name="T66" fmla="*/ 48 w 80"/>
                <a:gd name="T67" fmla="*/ 8 h 90"/>
                <a:gd name="T68" fmla="*/ 40 w 80"/>
                <a:gd name="T69" fmla="*/ 12 h 90"/>
                <a:gd name="T70" fmla="*/ 34 w 80"/>
                <a:gd name="T71" fmla="*/ 20 h 90"/>
                <a:gd name="T72" fmla="*/ 26 w 80"/>
                <a:gd name="T73" fmla="*/ 4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" h="90">
                  <a:moveTo>
                    <a:pt x="78" y="68"/>
                  </a:moveTo>
                  <a:lnTo>
                    <a:pt x="76" y="78"/>
                  </a:lnTo>
                  <a:lnTo>
                    <a:pt x="76" y="78"/>
                  </a:lnTo>
                  <a:lnTo>
                    <a:pt x="52" y="88"/>
                  </a:lnTo>
                  <a:lnTo>
                    <a:pt x="42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18" y="88"/>
                  </a:lnTo>
                  <a:lnTo>
                    <a:pt x="14" y="86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4" y="78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6" y="4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6" y="2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8" y="10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0" y="38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54" y="48"/>
                  </a:lnTo>
                  <a:lnTo>
                    <a:pt x="46" y="52"/>
                  </a:lnTo>
                  <a:lnTo>
                    <a:pt x="34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6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50" y="78"/>
                  </a:lnTo>
                  <a:lnTo>
                    <a:pt x="58" y="76"/>
                  </a:lnTo>
                  <a:lnTo>
                    <a:pt x="78" y="68"/>
                  </a:lnTo>
                  <a:lnTo>
                    <a:pt x="78" y="68"/>
                  </a:lnTo>
                  <a:close/>
                  <a:moveTo>
                    <a:pt x="26" y="48"/>
                  </a:moveTo>
                  <a:lnTo>
                    <a:pt x="26" y="48"/>
                  </a:lnTo>
                  <a:lnTo>
                    <a:pt x="38" y="46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6" y="16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10"/>
                  </a:lnTo>
                  <a:lnTo>
                    <a:pt x="40" y="12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28" y="32"/>
                  </a:lnTo>
                  <a:lnTo>
                    <a:pt x="26" y="4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2"/>
            <p:cNvSpPr>
              <a:spLocks/>
            </p:cNvSpPr>
            <p:nvPr/>
          </p:nvSpPr>
          <p:spPr bwMode="auto">
            <a:xfrm>
              <a:off x="3287" y="2357"/>
              <a:ext cx="32" cy="24"/>
            </a:xfrm>
            <a:custGeom>
              <a:avLst/>
              <a:gdLst>
                <a:gd name="T0" fmla="*/ 26 w 32"/>
                <a:gd name="T1" fmla="*/ 24 h 24"/>
                <a:gd name="T2" fmla="*/ 0 w 32"/>
                <a:gd name="T3" fmla="*/ 24 h 24"/>
                <a:gd name="T4" fmla="*/ 6 w 32"/>
                <a:gd name="T5" fmla="*/ 0 h 24"/>
                <a:gd name="T6" fmla="*/ 32 w 32"/>
                <a:gd name="T7" fmla="*/ 0 h 24"/>
                <a:gd name="T8" fmla="*/ 26 w 32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26" y="24"/>
                  </a:moveTo>
                  <a:lnTo>
                    <a:pt x="0" y="24"/>
                  </a:lnTo>
                  <a:lnTo>
                    <a:pt x="6" y="0"/>
                  </a:lnTo>
                  <a:lnTo>
                    <a:pt x="32" y="0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3"/>
            <p:cNvSpPr>
              <a:spLocks/>
            </p:cNvSpPr>
            <p:nvPr/>
          </p:nvSpPr>
          <p:spPr bwMode="auto">
            <a:xfrm>
              <a:off x="4171" y="2357"/>
              <a:ext cx="30" cy="24"/>
            </a:xfrm>
            <a:custGeom>
              <a:avLst/>
              <a:gdLst>
                <a:gd name="T0" fmla="*/ 26 w 30"/>
                <a:gd name="T1" fmla="*/ 24 h 24"/>
                <a:gd name="T2" fmla="*/ 0 w 30"/>
                <a:gd name="T3" fmla="*/ 24 h 24"/>
                <a:gd name="T4" fmla="*/ 6 w 30"/>
                <a:gd name="T5" fmla="*/ 0 h 24"/>
                <a:gd name="T6" fmla="*/ 30 w 30"/>
                <a:gd name="T7" fmla="*/ 0 h 24"/>
                <a:gd name="T8" fmla="*/ 26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26" y="24"/>
                  </a:moveTo>
                  <a:lnTo>
                    <a:pt x="0" y="24"/>
                  </a:lnTo>
                  <a:lnTo>
                    <a:pt x="6" y="0"/>
                  </a:lnTo>
                  <a:lnTo>
                    <a:pt x="30" y="0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54"/>
            <p:cNvSpPr>
              <a:spLocks noEditPoints="1"/>
            </p:cNvSpPr>
            <p:nvPr/>
          </p:nvSpPr>
          <p:spPr bwMode="auto">
            <a:xfrm>
              <a:off x="3367" y="2261"/>
              <a:ext cx="122" cy="124"/>
            </a:xfrm>
            <a:custGeom>
              <a:avLst/>
              <a:gdLst>
                <a:gd name="T0" fmla="*/ 46 w 122"/>
                <a:gd name="T1" fmla="*/ 124 h 124"/>
                <a:gd name="T2" fmla="*/ 26 w 122"/>
                <a:gd name="T3" fmla="*/ 120 h 124"/>
                <a:gd name="T4" fmla="*/ 12 w 122"/>
                <a:gd name="T5" fmla="*/ 112 h 124"/>
                <a:gd name="T6" fmla="*/ 6 w 122"/>
                <a:gd name="T7" fmla="*/ 106 h 124"/>
                <a:gd name="T8" fmla="*/ 0 w 122"/>
                <a:gd name="T9" fmla="*/ 90 h 124"/>
                <a:gd name="T10" fmla="*/ 0 w 122"/>
                <a:gd name="T11" fmla="*/ 80 h 124"/>
                <a:gd name="T12" fmla="*/ 6 w 122"/>
                <a:gd name="T13" fmla="*/ 50 h 124"/>
                <a:gd name="T14" fmla="*/ 22 w 122"/>
                <a:gd name="T15" fmla="*/ 24 h 124"/>
                <a:gd name="T16" fmla="*/ 34 w 122"/>
                <a:gd name="T17" fmla="*/ 14 h 124"/>
                <a:gd name="T18" fmla="*/ 62 w 122"/>
                <a:gd name="T19" fmla="*/ 2 h 124"/>
                <a:gd name="T20" fmla="*/ 76 w 122"/>
                <a:gd name="T21" fmla="*/ 0 h 124"/>
                <a:gd name="T22" fmla="*/ 96 w 122"/>
                <a:gd name="T23" fmla="*/ 4 h 124"/>
                <a:gd name="T24" fmla="*/ 110 w 122"/>
                <a:gd name="T25" fmla="*/ 12 h 124"/>
                <a:gd name="T26" fmla="*/ 116 w 122"/>
                <a:gd name="T27" fmla="*/ 18 h 124"/>
                <a:gd name="T28" fmla="*/ 122 w 122"/>
                <a:gd name="T29" fmla="*/ 34 h 124"/>
                <a:gd name="T30" fmla="*/ 122 w 122"/>
                <a:gd name="T31" fmla="*/ 44 h 124"/>
                <a:gd name="T32" fmla="*/ 118 w 122"/>
                <a:gd name="T33" fmla="*/ 74 h 124"/>
                <a:gd name="T34" fmla="*/ 100 w 122"/>
                <a:gd name="T35" fmla="*/ 100 h 124"/>
                <a:gd name="T36" fmla="*/ 88 w 122"/>
                <a:gd name="T37" fmla="*/ 110 h 124"/>
                <a:gd name="T38" fmla="*/ 60 w 122"/>
                <a:gd name="T39" fmla="*/ 122 h 124"/>
                <a:gd name="T40" fmla="*/ 46 w 122"/>
                <a:gd name="T41" fmla="*/ 124 h 124"/>
                <a:gd name="T42" fmla="*/ 50 w 122"/>
                <a:gd name="T43" fmla="*/ 116 h 124"/>
                <a:gd name="T44" fmla="*/ 68 w 122"/>
                <a:gd name="T45" fmla="*/ 110 h 124"/>
                <a:gd name="T46" fmla="*/ 84 w 122"/>
                <a:gd name="T47" fmla="*/ 94 h 124"/>
                <a:gd name="T48" fmla="*/ 90 w 122"/>
                <a:gd name="T49" fmla="*/ 84 h 124"/>
                <a:gd name="T50" fmla="*/ 96 w 122"/>
                <a:gd name="T51" fmla="*/ 58 h 124"/>
                <a:gd name="T52" fmla="*/ 98 w 122"/>
                <a:gd name="T53" fmla="*/ 44 h 124"/>
                <a:gd name="T54" fmla="*/ 90 w 122"/>
                <a:gd name="T55" fmla="*/ 18 h 124"/>
                <a:gd name="T56" fmla="*/ 88 w 122"/>
                <a:gd name="T57" fmla="*/ 14 h 124"/>
                <a:gd name="T58" fmla="*/ 78 w 122"/>
                <a:gd name="T59" fmla="*/ 10 h 124"/>
                <a:gd name="T60" fmla="*/ 72 w 122"/>
                <a:gd name="T61" fmla="*/ 8 h 124"/>
                <a:gd name="T62" fmla="*/ 54 w 122"/>
                <a:gd name="T63" fmla="*/ 14 h 124"/>
                <a:gd name="T64" fmla="*/ 40 w 122"/>
                <a:gd name="T65" fmla="*/ 30 h 124"/>
                <a:gd name="T66" fmla="*/ 34 w 122"/>
                <a:gd name="T67" fmla="*/ 42 h 124"/>
                <a:gd name="T68" fmla="*/ 26 w 122"/>
                <a:gd name="T69" fmla="*/ 68 h 124"/>
                <a:gd name="T70" fmla="*/ 26 w 122"/>
                <a:gd name="T71" fmla="*/ 82 h 124"/>
                <a:gd name="T72" fmla="*/ 32 w 122"/>
                <a:gd name="T73" fmla="*/ 108 h 124"/>
                <a:gd name="T74" fmla="*/ 36 w 122"/>
                <a:gd name="T75" fmla="*/ 112 h 124"/>
                <a:gd name="T76" fmla="*/ 50 w 122"/>
                <a:gd name="T77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124">
                  <a:moveTo>
                    <a:pt x="46" y="124"/>
                  </a:moveTo>
                  <a:lnTo>
                    <a:pt x="46" y="124"/>
                  </a:lnTo>
                  <a:lnTo>
                    <a:pt x="36" y="124"/>
                  </a:lnTo>
                  <a:lnTo>
                    <a:pt x="26" y="120"/>
                  </a:lnTo>
                  <a:lnTo>
                    <a:pt x="18" y="118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6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6" y="50"/>
                  </a:lnTo>
                  <a:lnTo>
                    <a:pt x="12" y="36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6" y="2"/>
                  </a:lnTo>
                  <a:lnTo>
                    <a:pt x="96" y="4"/>
                  </a:lnTo>
                  <a:lnTo>
                    <a:pt x="104" y="8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6" y="18"/>
                  </a:lnTo>
                  <a:lnTo>
                    <a:pt x="120" y="26"/>
                  </a:lnTo>
                  <a:lnTo>
                    <a:pt x="122" y="34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2" y="60"/>
                  </a:lnTo>
                  <a:lnTo>
                    <a:pt x="118" y="74"/>
                  </a:lnTo>
                  <a:lnTo>
                    <a:pt x="110" y="88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88" y="110"/>
                  </a:lnTo>
                  <a:lnTo>
                    <a:pt x="74" y="118"/>
                  </a:lnTo>
                  <a:lnTo>
                    <a:pt x="60" y="122"/>
                  </a:lnTo>
                  <a:lnTo>
                    <a:pt x="46" y="124"/>
                  </a:lnTo>
                  <a:lnTo>
                    <a:pt x="46" y="124"/>
                  </a:lnTo>
                  <a:close/>
                  <a:moveTo>
                    <a:pt x="50" y="116"/>
                  </a:moveTo>
                  <a:lnTo>
                    <a:pt x="50" y="116"/>
                  </a:lnTo>
                  <a:lnTo>
                    <a:pt x="60" y="114"/>
                  </a:lnTo>
                  <a:lnTo>
                    <a:pt x="68" y="110"/>
                  </a:lnTo>
                  <a:lnTo>
                    <a:pt x="76" y="104"/>
                  </a:lnTo>
                  <a:lnTo>
                    <a:pt x="84" y="94"/>
                  </a:lnTo>
                  <a:lnTo>
                    <a:pt x="84" y="94"/>
                  </a:lnTo>
                  <a:lnTo>
                    <a:pt x="90" y="84"/>
                  </a:lnTo>
                  <a:lnTo>
                    <a:pt x="94" y="72"/>
                  </a:lnTo>
                  <a:lnTo>
                    <a:pt x="96" y="58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6" y="28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8" y="14"/>
                  </a:lnTo>
                  <a:lnTo>
                    <a:pt x="84" y="10"/>
                  </a:lnTo>
                  <a:lnTo>
                    <a:pt x="78" y="10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64" y="10"/>
                  </a:lnTo>
                  <a:lnTo>
                    <a:pt x="54" y="14"/>
                  </a:lnTo>
                  <a:lnTo>
                    <a:pt x="46" y="2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4" y="42"/>
                  </a:lnTo>
                  <a:lnTo>
                    <a:pt x="28" y="54"/>
                  </a:lnTo>
                  <a:lnTo>
                    <a:pt x="26" y="68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8" y="96"/>
                  </a:lnTo>
                  <a:lnTo>
                    <a:pt x="32" y="108"/>
                  </a:lnTo>
                  <a:lnTo>
                    <a:pt x="32" y="108"/>
                  </a:lnTo>
                  <a:lnTo>
                    <a:pt x="36" y="112"/>
                  </a:lnTo>
                  <a:lnTo>
                    <a:pt x="40" y="114"/>
                  </a:lnTo>
                  <a:lnTo>
                    <a:pt x="50" y="116"/>
                  </a:lnTo>
                  <a:lnTo>
                    <a:pt x="50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55"/>
            <p:cNvSpPr>
              <a:spLocks/>
            </p:cNvSpPr>
            <p:nvPr/>
          </p:nvSpPr>
          <p:spPr bwMode="auto">
            <a:xfrm>
              <a:off x="3501" y="2295"/>
              <a:ext cx="86" cy="88"/>
            </a:xfrm>
            <a:custGeom>
              <a:avLst/>
              <a:gdLst>
                <a:gd name="T0" fmla="*/ 46 w 86"/>
                <a:gd name="T1" fmla="*/ 86 h 88"/>
                <a:gd name="T2" fmla="*/ 54 w 86"/>
                <a:gd name="T3" fmla="*/ 50 h 88"/>
                <a:gd name="T4" fmla="*/ 54 w 86"/>
                <a:gd name="T5" fmla="*/ 50 h 88"/>
                <a:gd name="T6" fmla="*/ 44 w 86"/>
                <a:gd name="T7" fmla="*/ 66 h 88"/>
                <a:gd name="T8" fmla="*/ 34 w 86"/>
                <a:gd name="T9" fmla="*/ 78 h 88"/>
                <a:gd name="T10" fmla="*/ 34 w 86"/>
                <a:gd name="T11" fmla="*/ 78 h 88"/>
                <a:gd name="T12" fmla="*/ 24 w 86"/>
                <a:gd name="T13" fmla="*/ 86 h 88"/>
                <a:gd name="T14" fmla="*/ 18 w 86"/>
                <a:gd name="T15" fmla="*/ 88 h 88"/>
                <a:gd name="T16" fmla="*/ 14 w 86"/>
                <a:gd name="T17" fmla="*/ 88 h 88"/>
                <a:gd name="T18" fmla="*/ 14 w 86"/>
                <a:gd name="T19" fmla="*/ 88 h 88"/>
                <a:gd name="T20" fmla="*/ 8 w 86"/>
                <a:gd name="T21" fmla="*/ 88 h 88"/>
                <a:gd name="T22" fmla="*/ 4 w 86"/>
                <a:gd name="T23" fmla="*/ 84 h 88"/>
                <a:gd name="T24" fmla="*/ 4 w 86"/>
                <a:gd name="T25" fmla="*/ 84 h 88"/>
                <a:gd name="T26" fmla="*/ 0 w 86"/>
                <a:gd name="T27" fmla="*/ 80 h 88"/>
                <a:gd name="T28" fmla="*/ 0 w 86"/>
                <a:gd name="T29" fmla="*/ 74 h 88"/>
                <a:gd name="T30" fmla="*/ 0 w 86"/>
                <a:gd name="T31" fmla="*/ 74 h 88"/>
                <a:gd name="T32" fmla="*/ 0 w 86"/>
                <a:gd name="T33" fmla="*/ 62 h 88"/>
                <a:gd name="T34" fmla="*/ 8 w 86"/>
                <a:gd name="T35" fmla="*/ 22 h 88"/>
                <a:gd name="T36" fmla="*/ 10 w 86"/>
                <a:gd name="T37" fmla="*/ 12 h 88"/>
                <a:gd name="T38" fmla="*/ 10 w 86"/>
                <a:gd name="T39" fmla="*/ 12 h 88"/>
                <a:gd name="T40" fmla="*/ 10 w 86"/>
                <a:gd name="T41" fmla="*/ 10 h 88"/>
                <a:gd name="T42" fmla="*/ 8 w 86"/>
                <a:gd name="T43" fmla="*/ 8 h 88"/>
                <a:gd name="T44" fmla="*/ 0 w 86"/>
                <a:gd name="T45" fmla="*/ 8 h 88"/>
                <a:gd name="T46" fmla="*/ 0 w 86"/>
                <a:gd name="T47" fmla="*/ 8 h 88"/>
                <a:gd name="T48" fmla="*/ 0 w 86"/>
                <a:gd name="T49" fmla="*/ 0 h 88"/>
                <a:gd name="T50" fmla="*/ 36 w 86"/>
                <a:gd name="T51" fmla="*/ 0 h 88"/>
                <a:gd name="T52" fmla="*/ 24 w 86"/>
                <a:gd name="T53" fmla="*/ 62 h 88"/>
                <a:gd name="T54" fmla="*/ 24 w 86"/>
                <a:gd name="T55" fmla="*/ 62 h 88"/>
                <a:gd name="T56" fmla="*/ 24 w 86"/>
                <a:gd name="T57" fmla="*/ 68 h 88"/>
                <a:gd name="T58" fmla="*/ 24 w 86"/>
                <a:gd name="T59" fmla="*/ 68 h 88"/>
                <a:gd name="T60" fmla="*/ 24 w 86"/>
                <a:gd name="T61" fmla="*/ 70 h 88"/>
                <a:gd name="T62" fmla="*/ 26 w 86"/>
                <a:gd name="T63" fmla="*/ 72 h 88"/>
                <a:gd name="T64" fmla="*/ 26 w 86"/>
                <a:gd name="T65" fmla="*/ 72 h 88"/>
                <a:gd name="T66" fmla="*/ 32 w 86"/>
                <a:gd name="T67" fmla="*/ 70 h 88"/>
                <a:gd name="T68" fmla="*/ 38 w 86"/>
                <a:gd name="T69" fmla="*/ 62 h 88"/>
                <a:gd name="T70" fmla="*/ 56 w 86"/>
                <a:gd name="T71" fmla="*/ 34 h 88"/>
                <a:gd name="T72" fmla="*/ 64 w 86"/>
                <a:gd name="T73" fmla="*/ 0 h 88"/>
                <a:gd name="T74" fmla="*/ 86 w 86"/>
                <a:gd name="T75" fmla="*/ 0 h 88"/>
                <a:gd name="T76" fmla="*/ 74 w 86"/>
                <a:gd name="T77" fmla="*/ 62 h 88"/>
                <a:gd name="T78" fmla="*/ 74 w 86"/>
                <a:gd name="T79" fmla="*/ 62 h 88"/>
                <a:gd name="T80" fmla="*/ 72 w 86"/>
                <a:gd name="T81" fmla="*/ 74 h 88"/>
                <a:gd name="T82" fmla="*/ 72 w 86"/>
                <a:gd name="T83" fmla="*/ 74 h 88"/>
                <a:gd name="T84" fmla="*/ 74 w 86"/>
                <a:gd name="T85" fmla="*/ 76 h 88"/>
                <a:gd name="T86" fmla="*/ 74 w 86"/>
                <a:gd name="T87" fmla="*/ 78 h 88"/>
                <a:gd name="T88" fmla="*/ 82 w 86"/>
                <a:gd name="T89" fmla="*/ 80 h 88"/>
                <a:gd name="T90" fmla="*/ 84 w 86"/>
                <a:gd name="T91" fmla="*/ 80 h 88"/>
                <a:gd name="T92" fmla="*/ 82 w 86"/>
                <a:gd name="T93" fmla="*/ 86 h 88"/>
                <a:gd name="T94" fmla="*/ 46 w 86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" h="88">
                  <a:moveTo>
                    <a:pt x="46" y="86"/>
                  </a:moveTo>
                  <a:lnTo>
                    <a:pt x="54" y="50"/>
                  </a:lnTo>
                  <a:lnTo>
                    <a:pt x="54" y="50"/>
                  </a:lnTo>
                  <a:lnTo>
                    <a:pt x="44" y="66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24" y="86"/>
                  </a:lnTo>
                  <a:lnTo>
                    <a:pt x="18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8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8" y="2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32" y="70"/>
                  </a:lnTo>
                  <a:lnTo>
                    <a:pt x="38" y="62"/>
                  </a:lnTo>
                  <a:lnTo>
                    <a:pt x="56" y="34"/>
                  </a:lnTo>
                  <a:lnTo>
                    <a:pt x="64" y="0"/>
                  </a:lnTo>
                  <a:lnTo>
                    <a:pt x="86" y="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4" y="76"/>
                  </a:lnTo>
                  <a:lnTo>
                    <a:pt x="74" y="78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2" y="86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56"/>
            <p:cNvSpPr>
              <a:spLocks/>
            </p:cNvSpPr>
            <p:nvPr/>
          </p:nvSpPr>
          <p:spPr bwMode="auto">
            <a:xfrm>
              <a:off x="3601" y="2293"/>
              <a:ext cx="82" cy="88"/>
            </a:xfrm>
            <a:custGeom>
              <a:avLst/>
              <a:gdLst>
                <a:gd name="T0" fmla="*/ 0 w 82"/>
                <a:gd name="T1" fmla="*/ 88 h 88"/>
                <a:gd name="T2" fmla="*/ 12 w 82"/>
                <a:gd name="T3" fmla="*/ 24 h 88"/>
                <a:gd name="T4" fmla="*/ 12 w 82"/>
                <a:gd name="T5" fmla="*/ 24 h 88"/>
                <a:gd name="T6" fmla="*/ 14 w 82"/>
                <a:gd name="T7" fmla="*/ 14 h 88"/>
                <a:gd name="T8" fmla="*/ 14 w 82"/>
                <a:gd name="T9" fmla="*/ 14 h 88"/>
                <a:gd name="T10" fmla="*/ 14 w 82"/>
                <a:gd name="T11" fmla="*/ 12 h 88"/>
                <a:gd name="T12" fmla="*/ 12 w 82"/>
                <a:gd name="T13" fmla="*/ 10 h 88"/>
                <a:gd name="T14" fmla="*/ 4 w 82"/>
                <a:gd name="T15" fmla="*/ 10 h 88"/>
                <a:gd name="T16" fmla="*/ 2 w 82"/>
                <a:gd name="T17" fmla="*/ 10 h 88"/>
                <a:gd name="T18" fmla="*/ 4 w 82"/>
                <a:gd name="T19" fmla="*/ 2 h 88"/>
                <a:gd name="T20" fmla="*/ 40 w 82"/>
                <a:gd name="T21" fmla="*/ 2 h 88"/>
                <a:gd name="T22" fmla="*/ 34 w 82"/>
                <a:gd name="T23" fmla="*/ 38 h 88"/>
                <a:gd name="T24" fmla="*/ 34 w 82"/>
                <a:gd name="T25" fmla="*/ 38 h 88"/>
                <a:gd name="T26" fmla="*/ 42 w 82"/>
                <a:gd name="T27" fmla="*/ 22 h 88"/>
                <a:gd name="T28" fmla="*/ 54 w 82"/>
                <a:gd name="T29" fmla="*/ 10 h 88"/>
                <a:gd name="T30" fmla="*/ 54 w 82"/>
                <a:gd name="T31" fmla="*/ 10 h 88"/>
                <a:gd name="T32" fmla="*/ 64 w 82"/>
                <a:gd name="T33" fmla="*/ 2 h 88"/>
                <a:gd name="T34" fmla="*/ 70 w 82"/>
                <a:gd name="T35" fmla="*/ 0 h 88"/>
                <a:gd name="T36" fmla="*/ 76 w 82"/>
                <a:gd name="T37" fmla="*/ 0 h 88"/>
                <a:gd name="T38" fmla="*/ 76 w 82"/>
                <a:gd name="T39" fmla="*/ 0 h 88"/>
                <a:gd name="T40" fmla="*/ 82 w 82"/>
                <a:gd name="T41" fmla="*/ 2 h 88"/>
                <a:gd name="T42" fmla="*/ 74 w 82"/>
                <a:gd name="T43" fmla="*/ 24 h 88"/>
                <a:gd name="T44" fmla="*/ 74 w 82"/>
                <a:gd name="T45" fmla="*/ 24 h 88"/>
                <a:gd name="T46" fmla="*/ 66 w 82"/>
                <a:gd name="T47" fmla="*/ 20 h 88"/>
                <a:gd name="T48" fmla="*/ 66 w 82"/>
                <a:gd name="T49" fmla="*/ 20 h 88"/>
                <a:gd name="T50" fmla="*/ 58 w 82"/>
                <a:gd name="T51" fmla="*/ 24 h 88"/>
                <a:gd name="T52" fmla="*/ 50 w 82"/>
                <a:gd name="T53" fmla="*/ 30 h 88"/>
                <a:gd name="T54" fmla="*/ 40 w 82"/>
                <a:gd name="T55" fmla="*/ 40 h 88"/>
                <a:gd name="T56" fmla="*/ 30 w 82"/>
                <a:gd name="T57" fmla="*/ 54 h 88"/>
                <a:gd name="T58" fmla="*/ 24 w 82"/>
                <a:gd name="T59" fmla="*/ 88 h 88"/>
                <a:gd name="T60" fmla="*/ 0 w 82"/>
                <a:gd name="T6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" h="88">
                  <a:moveTo>
                    <a:pt x="0" y="88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2"/>
                  </a:lnTo>
                  <a:lnTo>
                    <a:pt x="40" y="2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42" y="22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64" y="2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58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4"/>
                  </a:lnTo>
                  <a:lnTo>
                    <a:pt x="24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7"/>
            <p:cNvSpPr>
              <a:spLocks/>
            </p:cNvSpPr>
            <p:nvPr/>
          </p:nvSpPr>
          <p:spPr bwMode="auto">
            <a:xfrm>
              <a:off x="3715" y="2265"/>
              <a:ext cx="108" cy="116"/>
            </a:xfrm>
            <a:custGeom>
              <a:avLst/>
              <a:gdLst>
                <a:gd name="T0" fmla="*/ 48 w 108"/>
                <a:gd name="T1" fmla="*/ 62 h 116"/>
                <a:gd name="T2" fmla="*/ 42 w 108"/>
                <a:gd name="T3" fmla="*/ 94 h 116"/>
                <a:gd name="T4" fmla="*/ 42 w 108"/>
                <a:gd name="T5" fmla="*/ 94 h 116"/>
                <a:gd name="T6" fmla="*/ 40 w 108"/>
                <a:gd name="T7" fmla="*/ 106 h 116"/>
                <a:gd name="T8" fmla="*/ 40 w 108"/>
                <a:gd name="T9" fmla="*/ 106 h 116"/>
                <a:gd name="T10" fmla="*/ 42 w 108"/>
                <a:gd name="T11" fmla="*/ 108 h 116"/>
                <a:gd name="T12" fmla="*/ 42 w 108"/>
                <a:gd name="T13" fmla="*/ 108 h 116"/>
                <a:gd name="T14" fmla="*/ 52 w 108"/>
                <a:gd name="T15" fmla="*/ 110 h 116"/>
                <a:gd name="T16" fmla="*/ 52 w 108"/>
                <a:gd name="T17" fmla="*/ 110 h 116"/>
                <a:gd name="T18" fmla="*/ 52 w 108"/>
                <a:gd name="T19" fmla="*/ 116 h 116"/>
                <a:gd name="T20" fmla="*/ 0 w 108"/>
                <a:gd name="T21" fmla="*/ 116 h 116"/>
                <a:gd name="T22" fmla="*/ 0 w 108"/>
                <a:gd name="T23" fmla="*/ 110 h 116"/>
                <a:gd name="T24" fmla="*/ 2 w 108"/>
                <a:gd name="T25" fmla="*/ 110 h 116"/>
                <a:gd name="T26" fmla="*/ 2 w 108"/>
                <a:gd name="T27" fmla="*/ 110 h 116"/>
                <a:gd name="T28" fmla="*/ 10 w 108"/>
                <a:gd name="T29" fmla="*/ 108 h 116"/>
                <a:gd name="T30" fmla="*/ 12 w 108"/>
                <a:gd name="T31" fmla="*/ 108 h 116"/>
                <a:gd name="T32" fmla="*/ 12 w 108"/>
                <a:gd name="T33" fmla="*/ 108 h 116"/>
                <a:gd name="T34" fmla="*/ 16 w 108"/>
                <a:gd name="T35" fmla="*/ 94 h 116"/>
                <a:gd name="T36" fmla="*/ 32 w 108"/>
                <a:gd name="T37" fmla="*/ 22 h 116"/>
                <a:gd name="T38" fmla="*/ 32 w 108"/>
                <a:gd name="T39" fmla="*/ 12 h 116"/>
                <a:gd name="T40" fmla="*/ 32 w 108"/>
                <a:gd name="T41" fmla="*/ 12 h 116"/>
                <a:gd name="T42" fmla="*/ 32 w 108"/>
                <a:gd name="T43" fmla="*/ 10 h 116"/>
                <a:gd name="T44" fmla="*/ 30 w 108"/>
                <a:gd name="T45" fmla="*/ 8 h 116"/>
                <a:gd name="T46" fmla="*/ 22 w 108"/>
                <a:gd name="T47" fmla="*/ 6 h 116"/>
                <a:gd name="T48" fmla="*/ 22 w 108"/>
                <a:gd name="T49" fmla="*/ 6 h 116"/>
                <a:gd name="T50" fmla="*/ 24 w 108"/>
                <a:gd name="T51" fmla="*/ 0 h 116"/>
                <a:gd name="T52" fmla="*/ 108 w 108"/>
                <a:gd name="T53" fmla="*/ 0 h 116"/>
                <a:gd name="T54" fmla="*/ 104 w 108"/>
                <a:gd name="T55" fmla="*/ 22 h 116"/>
                <a:gd name="T56" fmla="*/ 92 w 108"/>
                <a:gd name="T57" fmla="*/ 22 h 116"/>
                <a:gd name="T58" fmla="*/ 92 w 108"/>
                <a:gd name="T59" fmla="*/ 20 h 116"/>
                <a:gd name="T60" fmla="*/ 92 w 108"/>
                <a:gd name="T61" fmla="*/ 20 h 116"/>
                <a:gd name="T62" fmla="*/ 94 w 108"/>
                <a:gd name="T63" fmla="*/ 12 h 116"/>
                <a:gd name="T64" fmla="*/ 94 w 108"/>
                <a:gd name="T65" fmla="*/ 12 h 116"/>
                <a:gd name="T66" fmla="*/ 94 w 108"/>
                <a:gd name="T67" fmla="*/ 10 h 116"/>
                <a:gd name="T68" fmla="*/ 92 w 108"/>
                <a:gd name="T69" fmla="*/ 8 h 116"/>
                <a:gd name="T70" fmla="*/ 84 w 108"/>
                <a:gd name="T71" fmla="*/ 8 h 116"/>
                <a:gd name="T72" fmla="*/ 58 w 108"/>
                <a:gd name="T73" fmla="*/ 8 h 116"/>
                <a:gd name="T74" fmla="*/ 50 w 108"/>
                <a:gd name="T75" fmla="*/ 54 h 116"/>
                <a:gd name="T76" fmla="*/ 66 w 108"/>
                <a:gd name="T77" fmla="*/ 54 h 116"/>
                <a:gd name="T78" fmla="*/ 66 w 108"/>
                <a:gd name="T79" fmla="*/ 54 h 116"/>
                <a:gd name="T80" fmla="*/ 76 w 108"/>
                <a:gd name="T81" fmla="*/ 54 h 116"/>
                <a:gd name="T82" fmla="*/ 76 w 108"/>
                <a:gd name="T83" fmla="*/ 54 h 116"/>
                <a:gd name="T84" fmla="*/ 78 w 108"/>
                <a:gd name="T85" fmla="*/ 50 h 116"/>
                <a:gd name="T86" fmla="*/ 78 w 108"/>
                <a:gd name="T87" fmla="*/ 50 h 116"/>
                <a:gd name="T88" fmla="*/ 80 w 108"/>
                <a:gd name="T89" fmla="*/ 46 h 116"/>
                <a:gd name="T90" fmla="*/ 80 w 108"/>
                <a:gd name="T91" fmla="*/ 46 h 116"/>
                <a:gd name="T92" fmla="*/ 88 w 108"/>
                <a:gd name="T93" fmla="*/ 46 h 116"/>
                <a:gd name="T94" fmla="*/ 84 w 108"/>
                <a:gd name="T95" fmla="*/ 70 h 116"/>
                <a:gd name="T96" fmla="*/ 74 w 108"/>
                <a:gd name="T97" fmla="*/ 70 h 116"/>
                <a:gd name="T98" fmla="*/ 76 w 108"/>
                <a:gd name="T99" fmla="*/ 70 h 116"/>
                <a:gd name="T100" fmla="*/ 76 w 108"/>
                <a:gd name="T101" fmla="*/ 70 h 116"/>
                <a:gd name="T102" fmla="*/ 76 w 108"/>
                <a:gd name="T103" fmla="*/ 66 h 116"/>
                <a:gd name="T104" fmla="*/ 76 w 108"/>
                <a:gd name="T105" fmla="*/ 66 h 116"/>
                <a:gd name="T106" fmla="*/ 76 w 108"/>
                <a:gd name="T107" fmla="*/ 64 h 116"/>
                <a:gd name="T108" fmla="*/ 76 w 108"/>
                <a:gd name="T109" fmla="*/ 64 h 116"/>
                <a:gd name="T110" fmla="*/ 72 w 108"/>
                <a:gd name="T111" fmla="*/ 62 h 116"/>
                <a:gd name="T112" fmla="*/ 64 w 108"/>
                <a:gd name="T113" fmla="*/ 62 h 116"/>
                <a:gd name="T114" fmla="*/ 48 w 108"/>
                <a:gd name="T115" fmla="*/ 6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8" h="116">
                  <a:moveTo>
                    <a:pt x="48" y="62"/>
                  </a:moveTo>
                  <a:lnTo>
                    <a:pt x="42" y="94"/>
                  </a:lnTo>
                  <a:lnTo>
                    <a:pt x="42" y="94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2" y="116"/>
                  </a:lnTo>
                  <a:lnTo>
                    <a:pt x="0" y="116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10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6" y="94"/>
                  </a:lnTo>
                  <a:lnTo>
                    <a:pt x="32" y="2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0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108" y="0"/>
                  </a:lnTo>
                  <a:lnTo>
                    <a:pt x="104" y="22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0"/>
                  </a:lnTo>
                  <a:lnTo>
                    <a:pt x="92" y="8"/>
                  </a:lnTo>
                  <a:lnTo>
                    <a:pt x="84" y="8"/>
                  </a:lnTo>
                  <a:lnTo>
                    <a:pt x="58" y="8"/>
                  </a:lnTo>
                  <a:lnTo>
                    <a:pt x="50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8" y="46"/>
                  </a:lnTo>
                  <a:lnTo>
                    <a:pt x="84" y="70"/>
                  </a:lnTo>
                  <a:lnTo>
                    <a:pt x="74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2"/>
                  </a:lnTo>
                  <a:lnTo>
                    <a:pt x="64" y="62"/>
                  </a:lnTo>
                  <a:lnTo>
                    <a:pt x="4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8"/>
            <p:cNvSpPr>
              <a:spLocks noEditPoints="1"/>
            </p:cNvSpPr>
            <p:nvPr/>
          </p:nvSpPr>
          <p:spPr bwMode="auto">
            <a:xfrm>
              <a:off x="3815" y="2293"/>
              <a:ext cx="90" cy="90"/>
            </a:xfrm>
            <a:custGeom>
              <a:avLst/>
              <a:gdLst>
                <a:gd name="T0" fmla="*/ 0 w 90"/>
                <a:gd name="T1" fmla="*/ 62 h 90"/>
                <a:gd name="T2" fmla="*/ 4 w 90"/>
                <a:gd name="T3" fmla="*/ 40 h 90"/>
                <a:gd name="T4" fmla="*/ 16 w 90"/>
                <a:gd name="T5" fmla="*/ 18 h 90"/>
                <a:gd name="T6" fmla="*/ 26 w 90"/>
                <a:gd name="T7" fmla="*/ 10 h 90"/>
                <a:gd name="T8" fmla="*/ 46 w 90"/>
                <a:gd name="T9" fmla="*/ 0 h 90"/>
                <a:gd name="T10" fmla="*/ 58 w 90"/>
                <a:gd name="T11" fmla="*/ 0 h 90"/>
                <a:gd name="T12" fmla="*/ 76 w 90"/>
                <a:gd name="T13" fmla="*/ 4 h 90"/>
                <a:gd name="T14" fmla="*/ 82 w 90"/>
                <a:gd name="T15" fmla="*/ 8 h 90"/>
                <a:gd name="T16" fmla="*/ 88 w 90"/>
                <a:gd name="T17" fmla="*/ 18 h 90"/>
                <a:gd name="T18" fmla="*/ 90 w 90"/>
                <a:gd name="T19" fmla="*/ 30 h 90"/>
                <a:gd name="T20" fmla="*/ 86 w 90"/>
                <a:gd name="T21" fmla="*/ 50 h 90"/>
                <a:gd name="T22" fmla="*/ 74 w 90"/>
                <a:gd name="T23" fmla="*/ 70 h 90"/>
                <a:gd name="T24" fmla="*/ 66 w 90"/>
                <a:gd name="T25" fmla="*/ 78 h 90"/>
                <a:gd name="T26" fmla="*/ 44 w 90"/>
                <a:gd name="T27" fmla="*/ 90 h 90"/>
                <a:gd name="T28" fmla="*/ 30 w 90"/>
                <a:gd name="T29" fmla="*/ 90 h 90"/>
                <a:gd name="T30" fmla="*/ 8 w 90"/>
                <a:gd name="T31" fmla="*/ 84 h 90"/>
                <a:gd name="T32" fmla="*/ 4 w 90"/>
                <a:gd name="T33" fmla="*/ 78 h 90"/>
                <a:gd name="T34" fmla="*/ 0 w 90"/>
                <a:gd name="T35" fmla="*/ 62 h 90"/>
                <a:gd name="T36" fmla="*/ 24 w 90"/>
                <a:gd name="T37" fmla="*/ 58 h 90"/>
                <a:gd name="T38" fmla="*/ 26 w 90"/>
                <a:gd name="T39" fmla="*/ 68 h 90"/>
                <a:gd name="T40" fmla="*/ 28 w 90"/>
                <a:gd name="T41" fmla="*/ 76 h 90"/>
                <a:gd name="T42" fmla="*/ 38 w 90"/>
                <a:gd name="T43" fmla="*/ 82 h 90"/>
                <a:gd name="T44" fmla="*/ 44 w 90"/>
                <a:gd name="T45" fmla="*/ 80 h 90"/>
                <a:gd name="T46" fmla="*/ 52 w 90"/>
                <a:gd name="T47" fmla="*/ 72 h 90"/>
                <a:gd name="T48" fmla="*/ 58 w 90"/>
                <a:gd name="T49" fmla="*/ 66 h 90"/>
                <a:gd name="T50" fmla="*/ 66 w 90"/>
                <a:gd name="T51" fmla="*/ 32 h 90"/>
                <a:gd name="T52" fmla="*/ 64 w 90"/>
                <a:gd name="T53" fmla="*/ 22 h 90"/>
                <a:gd name="T54" fmla="*/ 62 w 90"/>
                <a:gd name="T55" fmla="*/ 14 h 90"/>
                <a:gd name="T56" fmla="*/ 52 w 90"/>
                <a:gd name="T57" fmla="*/ 8 h 90"/>
                <a:gd name="T58" fmla="*/ 48 w 90"/>
                <a:gd name="T59" fmla="*/ 10 h 90"/>
                <a:gd name="T60" fmla="*/ 38 w 90"/>
                <a:gd name="T61" fmla="*/ 18 h 90"/>
                <a:gd name="T62" fmla="*/ 34 w 90"/>
                <a:gd name="T63" fmla="*/ 24 h 90"/>
                <a:gd name="T64" fmla="*/ 24 w 90"/>
                <a:gd name="T65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0">
                  <a:moveTo>
                    <a:pt x="0" y="62"/>
                  </a:moveTo>
                  <a:lnTo>
                    <a:pt x="0" y="62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6" y="10"/>
                  </a:lnTo>
                  <a:lnTo>
                    <a:pt x="36" y="4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2" y="2"/>
                  </a:lnTo>
                  <a:lnTo>
                    <a:pt x="76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6" y="12"/>
                  </a:lnTo>
                  <a:lnTo>
                    <a:pt x="88" y="18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40"/>
                  </a:lnTo>
                  <a:lnTo>
                    <a:pt x="86" y="50"/>
                  </a:lnTo>
                  <a:lnTo>
                    <a:pt x="82" y="6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66" y="78"/>
                  </a:lnTo>
                  <a:lnTo>
                    <a:pt x="54" y="86"/>
                  </a:lnTo>
                  <a:lnTo>
                    <a:pt x="44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18" y="8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78"/>
                  </a:lnTo>
                  <a:lnTo>
                    <a:pt x="2" y="74"/>
                  </a:lnTo>
                  <a:lnTo>
                    <a:pt x="0" y="62"/>
                  </a:lnTo>
                  <a:lnTo>
                    <a:pt x="0" y="62"/>
                  </a:lnTo>
                  <a:close/>
                  <a:moveTo>
                    <a:pt x="24" y="58"/>
                  </a:moveTo>
                  <a:lnTo>
                    <a:pt x="24" y="58"/>
                  </a:lnTo>
                  <a:lnTo>
                    <a:pt x="26" y="6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2" y="80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44" y="80"/>
                  </a:lnTo>
                  <a:lnTo>
                    <a:pt x="48" y="78"/>
                  </a:lnTo>
                  <a:lnTo>
                    <a:pt x="52" y="72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64" y="5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4" y="22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58" y="10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10"/>
                  </a:lnTo>
                  <a:lnTo>
                    <a:pt x="42" y="12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26" y="40"/>
                  </a:lnTo>
                  <a:lnTo>
                    <a:pt x="24" y="58"/>
                  </a:lnTo>
                  <a:lnTo>
                    <a:pt x="24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9"/>
            <p:cNvSpPr>
              <a:spLocks/>
            </p:cNvSpPr>
            <p:nvPr/>
          </p:nvSpPr>
          <p:spPr bwMode="auto">
            <a:xfrm>
              <a:off x="3911" y="2293"/>
              <a:ext cx="82" cy="90"/>
            </a:xfrm>
            <a:custGeom>
              <a:avLst/>
              <a:gdLst>
                <a:gd name="T0" fmla="*/ 70 w 82"/>
                <a:gd name="T1" fmla="*/ 82 h 90"/>
                <a:gd name="T2" fmla="*/ 70 w 82"/>
                <a:gd name="T3" fmla="*/ 82 h 90"/>
                <a:gd name="T4" fmla="*/ 50 w 82"/>
                <a:gd name="T5" fmla="*/ 88 h 90"/>
                <a:gd name="T6" fmla="*/ 32 w 82"/>
                <a:gd name="T7" fmla="*/ 90 h 90"/>
                <a:gd name="T8" fmla="*/ 32 w 82"/>
                <a:gd name="T9" fmla="*/ 90 h 90"/>
                <a:gd name="T10" fmla="*/ 20 w 82"/>
                <a:gd name="T11" fmla="*/ 88 h 90"/>
                <a:gd name="T12" fmla="*/ 14 w 82"/>
                <a:gd name="T13" fmla="*/ 86 h 90"/>
                <a:gd name="T14" fmla="*/ 10 w 82"/>
                <a:gd name="T15" fmla="*/ 82 h 90"/>
                <a:gd name="T16" fmla="*/ 10 w 82"/>
                <a:gd name="T17" fmla="*/ 82 h 90"/>
                <a:gd name="T18" fmla="*/ 6 w 82"/>
                <a:gd name="T19" fmla="*/ 78 h 90"/>
                <a:gd name="T20" fmla="*/ 2 w 82"/>
                <a:gd name="T21" fmla="*/ 74 h 90"/>
                <a:gd name="T22" fmla="*/ 2 w 82"/>
                <a:gd name="T23" fmla="*/ 68 h 90"/>
                <a:gd name="T24" fmla="*/ 0 w 82"/>
                <a:gd name="T25" fmla="*/ 62 h 90"/>
                <a:gd name="T26" fmla="*/ 0 w 82"/>
                <a:gd name="T27" fmla="*/ 62 h 90"/>
                <a:gd name="T28" fmla="*/ 2 w 82"/>
                <a:gd name="T29" fmla="*/ 50 h 90"/>
                <a:gd name="T30" fmla="*/ 4 w 82"/>
                <a:gd name="T31" fmla="*/ 38 h 90"/>
                <a:gd name="T32" fmla="*/ 10 w 82"/>
                <a:gd name="T33" fmla="*/ 28 h 90"/>
                <a:gd name="T34" fmla="*/ 18 w 82"/>
                <a:gd name="T35" fmla="*/ 18 h 90"/>
                <a:gd name="T36" fmla="*/ 18 w 82"/>
                <a:gd name="T37" fmla="*/ 18 h 90"/>
                <a:gd name="T38" fmla="*/ 28 w 82"/>
                <a:gd name="T39" fmla="*/ 10 h 90"/>
                <a:gd name="T40" fmla="*/ 38 w 82"/>
                <a:gd name="T41" fmla="*/ 4 h 90"/>
                <a:gd name="T42" fmla="*/ 48 w 82"/>
                <a:gd name="T43" fmla="*/ 0 h 90"/>
                <a:gd name="T44" fmla="*/ 60 w 82"/>
                <a:gd name="T45" fmla="*/ 0 h 90"/>
                <a:gd name="T46" fmla="*/ 60 w 82"/>
                <a:gd name="T47" fmla="*/ 0 h 90"/>
                <a:gd name="T48" fmla="*/ 72 w 82"/>
                <a:gd name="T49" fmla="*/ 0 h 90"/>
                <a:gd name="T50" fmla="*/ 72 w 82"/>
                <a:gd name="T51" fmla="*/ 0 h 90"/>
                <a:gd name="T52" fmla="*/ 82 w 82"/>
                <a:gd name="T53" fmla="*/ 4 h 90"/>
                <a:gd name="T54" fmla="*/ 78 w 82"/>
                <a:gd name="T55" fmla="*/ 28 h 90"/>
                <a:gd name="T56" fmla="*/ 68 w 82"/>
                <a:gd name="T57" fmla="*/ 28 h 90"/>
                <a:gd name="T58" fmla="*/ 68 w 82"/>
                <a:gd name="T59" fmla="*/ 26 h 90"/>
                <a:gd name="T60" fmla="*/ 68 w 82"/>
                <a:gd name="T61" fmla="*/ 26 h 90"/>
                <a:gd name="T62" fmla="*/ 68 w 82"/>
                <a:gd name="T63" fmla="*/ 16 h 90"/>
                <a:gd name="T64" fmla="*/ 68 w 82"/>
                <a:gd name="T65" fmla="*/ 16 h 90"/>
                <a:gd name="T66" fmla="*/ 68 w 82"/>
                <a:gd name="T67" fmla="*/ 12 h 90"/>
                <a:gd name="T68" fmla="*/ 64 w 82"/>
                <a:gd name="T69" fmla="*/ 10 h 90"/>
                <a:gd name="T70" fmla="*/ 64 w 82"/>
                <a:gd name="T71" fmla="*/ 10 h 90"/>
                <a:gd name="T72" fmla="*/ 60 w 82"/>
                <a:gd name="T73" fmla="*/ 8 h 90"/>
                <a:gd name="T74" fmla="*/ 56 w 82"/>
                <a:gd name="T75" fmla="*/ 8 h 90"/>
                <a:gd name="T76" fmla="*/ 56 w 82"/>
                <a:gd name="T77" fmla="*/ 8 h 90"/>
                <a:gd name="T78" fmla="*/ 50 w 82"/>
                <a:gd name="T79" fmla="*/ 8 h 90"/>
                <a:gd name="T80" fmla="*/ 44 w 82"/>
                <a:gd name="T81" fmla="*/ 10 h 90"/>
                <a:gd name="T82" fmla="*/ 40 w 82"/>
                <a:gd name="T83" fmla="*/ 16 h 90"/>
                <a:gd name="T84" fmla="*/ 34 w 82"/>
                <a:gd name="T85" fmla="*/ 22 h 90"/>
                <a:gd name="T86" fmla="*/ 34 w 82"/>
                <a:gd name="T87" fmla="*/ 22 h 90"/>
                <a:gd name="T88" fmla="*/ 30 w 82"/>
                <a:gd name="T89" fmla="*/ 30 h 90"/>
                <a:gd name="T90" fmla="*/ 28 w 82"/>
                <a:gd name="T91" fmla="*/ 40 h 90"/>
                <a:gd name="T92" fmla="*/ 26 w 82"/>
                <a:gd name="T93" fmla="*/ 48 h 90"/>
                <a:gd name="T94" fmla="*/ 26 w 82"/>
                <a:gd name="T95" fmla="*/ 58 h 90"/>
                <a:gd name="T96" fmla="*/ 26 w 82"/>
                <a:gd name="T97" fmla="*/ 58 h 90"/>
                <a:gd name="T98" fmla="*/ 26 w 82"/>
                <a:gd name="T99" fmla="*/ 68 h 90"/>
                <a:gd name="T100" fmla="*/ 30 w 82"/>
                <a:gd name="T101" fmla="*/ 74 h 90"/>
                <a:gd name="T102" fmla="*/ 30 w 82"/>
                <a:gd name="T103" fmla="*/ 74 h 90"/>
                <a:gd name="T104" fmla="*/ 36 w 82"/>
                <a:gd name="T105" fmla="*/ 78 h 90"/>
                <a:gd name="T106" fmla="*/ 46 w 82"/>
                <a:gd name="T107" fmla="*/ 80 h 90"/>
                <a:gd name="T108" fmla="*/ 46 w 82"/>
                <a:gd name="T109" fmla="*/ 80 h 90"/>
                <a:gd name="T110" fmla="*/ 58 w 82"/>
                <a:gd name="T111" fmla="*/ 78 h 90"/>
                <a:gd name="T112" fmla="*/ 72 w 82"/>
                <a:gd name="T113" fmla="*/ 74 h 90"/>
                <a:gd name="T114" fmla="*/ 70 w 82"/>
                <a:gd name="T115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" h="90">
                  <a:moveTo>
                    <a:pt x="70" y="82"/>
                  </a:moveTo>
                  <a:lnTo>
                    <a:pt x="70" y="82"/>
                  </a:lnTo>
                  <a:lnTo>
                    <a:pt x="50" y="88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20" y="88"/>
                  </a:lnTo>
                  <a:lnTo>
                    <a:pt x="14" y="86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6" y="78"/>
                  </a:lnTo>
                  <a:lnTo>
                    <a:pt x="2" y="74"/>
                  </a:lnTo>
                  <a:lnTo>
                    <a:pt x="2" y="6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2" y="4"/>
                  </a:lnTo>
                  <a:lnTo>
                    <a:pt x="78" y="28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0" y="8"/>
                  </a:lnTo>
                  <a:lnTo>
                    <a:pt x="44" y="10"/>
                  </a:lnTo>
                  <a:lnTo>
                    <a:pt x="40" y="1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30"/>
                  </a:lnTo>
                  <a:lnTo>
                    <a:pt x="28" y="40"/>
                  </a:lnTo>
                  <a:lnTo>
                    <a:pt x="26" y="4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68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6" y="78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58" y="78"/>
                  </a:lnTo>
                  <a:lnTo>
                    <a:pt x="72" y="74"/>
                  </a:lnTo>
                  <a:lnTo>
                    <a:pt x="7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0"/>
            <p:cNvSpPr>
              <a:spLocks/>
            </p:cNvSpPr>
            <p:nvPr/>
          </p:nvSpPr>
          <p:spPr bwMode="auto">
            <a:xfrm>
              <a:off x="3999" y="2295"/>
              <a:ext cx="88" cy="88"/>
            </a:xfrm>
            <a:custGeom>
              <a:avLst/>
              <a:gdLst>
                <a:gd name="T0" fmla="*/ 48 w 88"/>
                <a:gd name="T1" fmla="*/ 86 h 88"/>
                <a:gd name="T2" fmla="*/ 56 w 88"/>
                <a:gd name="T3" fmla="*/ 50 h 88"/>
                <a:gd name="T4" fmla="*/ 56 w 88"/>
                <a:gd name="T5" fmla="*/ 50 h 88"/>
                <a:gd name="T6" fmla="*/ 46 w 88"/>
                <a:gd name="T7" fmla="*/ 66 h 88"/>
                <a:gd name="T8" fmla="*/ 36 w 88"/>
                <a:gd name="T9" fmla="*/ 78 h 88"/>
                <a:gd name="T10" fmla="*/ 36 w 88"/>
                <a:gd name="T11" fmla="*/ 78 h 88"/>
                <a:gd name="T12" fmla="*/ 26 w 88"/>
                <a:gd name="T13" fmla="*/ 86 h 88"/>
                <a:gd name="T14" fmla="*/ 20 w 88"/>
                <a:gd name="T15" fmla="*/ 88 h 88"/>
                <a:gd name="T16" fmla="*/ 14 w 88"/>
                <a:gd name="T17" fmla="*/ 88 h 88"/>
                <a:gd name="T18" fmla="*/ 14 w 88"/>
                <a:gd name="T19" fmla="*/ 88 h 88"/>
                <a:gd name="T20" fmla="*/ 10 w 88"/>
                <a:gd name="T21" fmla="*/ 88 h 88"/>
                <a:gd name="T22" fmla="*/ 6 w 88"/>
                <a:gd name="T23" fmla="*/ 84 h 88"/>
                <a:gd name="T24" fmla="*/ 6 w 88"/>
                <a:gd name="T25" fmla="*/ 84 h 88"/>
                <a:gd name="T26" fmla="*/ 2 w 88"/>
                <a:gd name="T27" fmla="*/ 80 h 88"/>
                <a:gd name="T28" fmla="*/ 2 w 88"/>
                <a:gd name="T29" fmla="*/ 74 h 88"/>
                <a:gd name="T30" fmla="*/ 2 w 88"/>
                <a:gd name="T31" fmla="*/ 74 h 88"/>
                <a:gd name="T32" fmla="*/ 2 w 88"/>
                <a:gd name="T33" fmla="*/ 62 h 88"/>
                <a:gd name="T34" fmla="*/ 10 w 88"/>
                <a:gd name="T35" fmla="*/ 22 h 88"/>
                <a:gd name="T36" fmla="*/ 12 w 88"/>
                <a:gd name="T37" fmla="*/ 12 h 88"/>
                <a:gd name="T38" fmla="*/ 12 w 88"/>
                <a:gd name="T39" fmla="*/ 12 h 88"/>
                <a:gd name="T40" fmla="*/ 12 w 88"/>
                <a:gd name="T41" fmla="*/ 10 h 88"/>
                <a:gd name="T42" fmla="*/ 10 w 88"/>
                <a:gd name="T43" fmla="*/ 8 h 88"/>
                <a:gd name="T44" fmla="*/ 2 w 88"/>
                <a:gd name="T45" fmla="*/ 8 h 88"/>
                <a:gd name="T46" fmla="*/ 0 w 88"/>
                <a:gd name="T47" fmla="*/ 8 h 88"/>
                <a:gd name="T48" fmla="*/ 2 w 88"/>
                <a:gd name="T49" fmla="*/ 0 h 88"/>
                <a:gd name="T50" fmla="*/ 38 w 88"/>
                <a:gd name="T51" fmla="*/ 0 h 88"/>
                <a:gd name="T52" fmla="*/ 26 w 88"/>
                <a:gd name="T53" fmla="*/ 62 h 88"/>
                <a:gd name="T54" fmla="*/ 26 w 88"/>
                <a:gd name="T55" fmla="*/ 62 h 88"/>
                <a:gd name="T56" fmla="*/ 26 w 88"/>
                <a:gd name="T57" fmla="*/ 68 h 88"/>
                <a:gd name="T58" fmla="*/ 26 w 88"/>
                <a:gd name="T59" fmla="*/ 68 h 88"/>
                <a:gd name="T60" fmla="*/ 26 w 88"/>
                <a:gd name="T61" fmla="*/ 70 h 88"/>
                <a:gd name="T62" fmla="*/ 28 w 88"/>
                <a:gd name="T63" fmla="*/ 72 h 88"/>
                <a:gd name="T64" fmla="*/ 28 w 88"/>
                <a:gd name="T65" fmla="*/ 72 h 88"/>
                <a:gd name="T66" fmla="*/ 34 w 88"/>
                <a:gd name="T67" fmla="*/ 70 h 88"/>
                <a:gd name="T68" fmla="*/ 40 w 88"/>
                <a:gd name="T69" fmla="*/ 62 h 88"/>
                <a:gd name="T70" fmla="*/ 58 w 88"/>
                <a:gd name="T71" fmla="*/ 34 h 88"/>
                <a:gd name="T72" fmla="*/ 66 w 88"/>
                <a:gd name="T73" fmla="*/ 0 h 88"/>
                <a:gd name="T74" fmla="*/ 88 w 88"/>
                <a:gd name="T75" fmla="*/ 0 h 88"/>
                <a:gd name="T76" fmla="*/ 76 w 88"/>
                <a:gd name="T77" fmla="*/ 62 h 88"/>
                <a:gd name="T78" fmla="*/ 76 w 88"/>
                <a:gd name="T79" fmla="*/ 62 h 88"/>
                <a:gd name="T80" fmla="*/ 74 w 88"/>
                <a:gd name="T81" fmla="*/ 74 h 88"/>
                <a:gd name="T82" fmla="*/ 74 w 88"/>
                <a:gd name="T83" fmla="*/ 74 h 88"/>
                <a:gd name="T84" fmla="*/ 74 w 88"/>
                <a:gd name="T85" fmla="*/ 76 h 88"/>
                <a:gd name="T86" fmla="*/ 76 w 88"/>
                <a:gd name="T87" fmla="*/ 78 h 88"/>
                <a:gd name="T88" fmla="*/ 84 w 88"/>
                <a:gd name="T89" fmla="*/ 80 h 88"/>
                <a:gd name="T90" fmla="*/ 86 w 88"/>
                <a:gd name="T91" fmla="*/ 80 h 88"/>
                <a:gd name="T92" fmla="*/ 84 w 88"/>
                <a:gd name="T93" fmla="*/ 86 h 88"/>
                <a:gd name="T94" fmla="*/ 48 w 88"/>
                <a:gd name="T9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88">
                  <a:moveTo>
                    <a:pt x="48" y="86"/>
                  </a:moveTo>
                  <a:lnTo>
                    <a:pt x="56" y="50"/>
                  </a:lnTo>
                  <a:lnTo>
                    <a:pt x="56" y="50"/>
                  </a:lnTo>
                  <a:lnTo>
                    <a:pt x="46" y="6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26" y="86"/>
                  </a:lnTo>
                  <a:lnTo>
                    <a:pt x="20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0" y="88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2" y="8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62"/>
                  </a:lnTo>
                  <a:lnTo>
                    <a:pt x="10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38" y="0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4" y="70"/>
                  </a:lnTo>
                  <a:lnTo>
                    <a:pt x="40" y="62"/>
                  </a:lnTo>
                  <a:lnTo>
                    <a:pt x="58" y="34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6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4" y="86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1"/>
            <p:cNvSpPr>
              <a:spLocks/>
            </p:cNvSpPr>
            <p:nvPr/>
          </p:nvSpPr>
          <p:spPr bwMode="auto">
            <a:xfrm>
              <a:off x="4095" y="2293"/>
              <a:ext cx="76" cy="90"/>
            </a:xfrm>
            <a:custGeom>
              <a:avLst/>
              <a:gdLst>
                <a:gd name="T0" fmla="*/ 4 w 76"/>
                <a:gd name="T1" fmla="*/ 64 h 90"/>
                <a:gd name="T2" fmla="*/ 14 w 76"/>
                <a:gd name="T3" fmla="*/ 66 h 90"/>
                <a:gd name="T4" fmla="*/ 12 w 76"/>
                <a:gd name="T5" fmla="*/ 74 h 90"/>
                <a:gd name="T6" fmla="*/ 14 w 76"/>
                <a:gd name="T7" fmla="*/ 78 h 90"/>
                <a:gd name="T8" fmla="*/ 18 w 76"/>
                <a:gd name="T9" fmla="*/ 80 h 90"/>
                <a:gd name="T10" fmla="*/ 30 w 76"/>
                <a:gd name="T11" fmla="*/ 84 h 90"/>
                <a:gd name="T12" fmla="*/ 36 w 76"/>
                <a:gd name="T13" fmla="*/ 82 h 90"/>
                <a:gd name="T14" fmla="*/ 40 w 76"/>
                <a:gd name="T15" fmla="*/ 80 h 90"/>
                <a:gd name="T16" fmla="*/ 44 w 76"/>
                <a:gd name="T17" fmla="*/ 70 h 90"/>
                <a:gd name="T18" fmla="*/ 42 w 76"/>
                <a:gd name="T19" fmla="*/ 62 h 90"/>
                <a:gd name="T20" fmla="*/ 30 w 76"/>
                <a:gd name="T21" fmla="*/ 50 h 90"/>
                <a:gd name="T22" fmla="*/ 20 w 76"/>
                <a:gd name="T23" fmla="*/ 36 h 90"/>
                <a:gd name="T24" fmla="*/ 16 w 76"/>
                <a:gd name="T25" fmla="*/ 24 h 90"/>
                <a:gd name="T26" fmla="*/ 16 w 76"/>
                <a:gd name="T27" fmla="*/ 20 h 90"/>
                <a:gd name="T28" fmla="*/ 22 w 76"/>
                <a:gd name="T29" fmla="*/ 10 h 90"/>
                <a:gd name="T30" fmla="*/ 26 w 76"/>
                <a:gd name="T31" fmla="*/ 6 h 90"/>
                <a:gd name="T32" fmla="*/ 52 w 76"/>
                <a:gd name="T33" fmla="*/ 0 h 90"/>
                <a:gd name="T34" fmla="*/ 64 w 76"/>
                <a:gd name="T35" fmla="*/ 0 h 90"/>
                <a:gd name="T36" fmla="*/ 72 w 76"/>
                <a:gd name="T37" fmla="*/ 24 h 90"/>
                <a:gd name="T38" fmla="*/ 62 w 76"/>
                <a:gd name="T39" fmla="*/ 22 h 90"/>
                <a:gd name="T40" fmla="*/ 64 w 76"/>
                <a:gd name="T41" fmla="*/ 14 h 90"/>
                <a:gd name="T42" fmla="*/ 60 w 76"/>
                <a:gd name="T43" fmla="*/ 8 h 90"/>
                <a:gd name="T44" fmla="*/ 52 w 76"/>
                <a:gd name="T45" fmla="*/ 6 h 90"/>
                <a:gd name="T46" fmla="*/ 40 w 76"/>
                <a:gd name="T47" fmla="*/ 10 h 90"/>
                <a:gd name="T48" fmla="*/ 38 w 76"/>
                <a:gd name="T49" fmla="*/ 14 h 90"/>
                <a:gd name="T50" fmla="*/ 36 w 76"/>
                <a:gd name="T51" fmla="*/ 20 h 90"/>
                <a:gd name="T52" fmla="*/ 46 w 76"/>
                <a:gd name="T53" fmla="*/ 34 h 90"/>
                <a:gd name="T54" fmla="*/ 52 w 76"/>
                <a:gd name="T55" fmla="*/ 40 h 90"/>
                <a:gd name="T56" fmla="*/ 66 w 76"/>
                <a:gd name="T57" fmla="*/ 58 h 90"/>
                <a:gd name="T58" fmla="*/ 66 w 76"/>
                <a:gd name="T59" fmla="*/ 64 h 90"/>
                <a:gd name="T60" fmla="*/ 64 w 76"/>
                <a:gd name="T61" fmla="*/ 74 h 90"/>
                <a:gd name="T62" fmla="*/ 56 w 76"/>
                <a:gd name="T63" fmla="*/ 84 h 90"/>
                <a:gd name="T64" fmla="*/ 46 w 76"/>
                <a:gd name="T65" fmla="*/ 90 h 90"/>
                <a:gd name="T66" fmla="*/ 30 w 76"/>
                <a:gd name="T67" fmla="*/ 90 h 90"/>
                <a:gd name="T68" fmla="*/ 0 w 76"/>
                <a:gd name="T69" fmla="*/ 8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90">
                  <a:moveTo>
                    <a:pt x="0" y="86"/>
                  </a:moveTo>
                  <a:lnTo>
                    <a:pt x="4" y="64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4" y="78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22" y="82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6" y="82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2" y="62"/>
                  </a:lnTo>
                  <a:lnTo>
                    <a:pt x="38" y="56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0" y="36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8" y="14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76" y="4"/>
                  </a:lnTo>
                  <a:lnTo>
                    <a:pt x="72" y="24"/>
                  </a:lnTo>
                  <a:lnTo>
                    <a:pt x="62" y="24"/>
                  </a:lnTo>
                  <a:lnTo>
                    <a:pt x="62" y="2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8" y="1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6"/>
                  </a:lnTo>
                  <a:lnTo>
                    <a:pt x="46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62" y="52"/>
                  </a:lnTo>
                  <a:lnTo>
                    <a:pt x="66" y="58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70"/>
                  </a:lnTo>
                  <a:lnTo>
                    <a:pt x="64" y="74"/>
                  </a:lnTo>
                  <a:lnTo>
                    <a:pt x="60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46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16" y="90"/>
                  </a:lnTo>
                  <a:lnTo>
                    <a:pt x="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2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b="6002"/>
          <a:stretch/>
        </p:blipFill>
        <p:spPr bwMode="auto">
          <a:xfrm>
            <a:off x="3878020" y="-1"/>
            <a:ext cx="2675180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6667" r="39684" b="7143"/>
          <a:stretch>
            <a:fillRect/>
          </a:stretch>
        </p:blipFill>
        <p:spPr bwMode="auto">
          <a:xfrm>
            <a:off x="6553200" y="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3" b="8833"/>
          <a:stretch>
            <a:fillRect/>
          </a:stretch>
        </p:blipFill>
        <p:spPr bwMode="auto">
          <a:xfrm>
            <a:off x="3878263" y="4114800"/>
            <a:ext cx="52657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86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5780-EE87-4754-AA89-85C53CA2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Question of the Semester…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166A-6816-4442-87EC-5CFDDB08F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300" dirty="0"/>
              <a:t>What is Math?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Math is a </a:t>
            </a:r>
            <a:r>
              <a:rPr lang="en-US" sz="3300" b="1" i="1" dirty="0"/>
              <a:t>Model of Logic</a:t>
            </a:r>
            <a:endParaRPr lang="en-US" sz="3300" i="1" dirty="0"/>
          </a:p>
        </p:txBody>
      </p:sp>
    </p:spTree>
    <p:extLst>
      <p:ext uri="{BB962C8B-B14F-4D97-AF65-F5344CB8AC3E}">
        <p14:creationId xmlns:p14="http://schemas.microsoft.com/office/powerpoint/2010/main" val="20872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76B20C-9F16-4275-8831-8168D684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857364"/>
            <a:ext cx="6812431" cy="5143387"/>
          </a:xfrm>
          <a:prstGeom prst="rect">
            <a:avLst/>
          </a:prstGeom>
        </p:spPr>
      </p:pic>
      <p:sp>
        <p:nvSpPr>
          <p:cNvPr id="4" name="AutoShape 2" descr="https://qph.fs.quoracdn.net/main-qimg-858c5d1200174ba0bcabf258d0d705d5.webp">
            <a:extLst>
              <a:ext uri="{FF2B5EF4-FFF2-40B4-BE49-F238E27FC236}">
                <a16:creationId xmlns:a16="http://schemas.microsoft.com/office/drawing/2014/main" id="{2270E5E6-BFD3-4AD5-8222-D24F4A12D7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19073" y="3693490"/>
            <a:ext cx="1164032" cy="116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5850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F94BF3-0CF8-4814-899C-CD4966C94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995" y="1339850"/>
            <a:ext cx="6606011" cy="4178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915FDD-70D6-4E8D-A62A-F8B38E592C16}"/>
              </a:ext>
            </a:extLst>
          </p:cNvPr>
          <p:cNvSpPr/>
          <p:nvPr/>
        </p:nvSpPr>
        <p:spPr>
          <a:xfrm>
            <a:off x="6664584" y="5355164"/>
            <a:ext cx="22004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333333"/>
                </a:solidFill>
                <a:latin typeface="q_serif"/>
              </a:rPr>
              <a:t>Credit: Flavio Costa, Quora</a:t>
            </a:r>
          </a:p>
        </p:txBody>
      </p:sp>
    </p:spTree>
    <p:extLst>
      <p:ext uri="{BB962C8B-B14F-4D97-AF65-F5344CB8AC3E}">
        <p14:creationId xmlns:p14="http://schemas.microsoft.com/office/powerpoint/2010/main" val="3389886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01ED8-1B11-480C-9C56-8D3BE9BB2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090"/>
          <a:stretch/>
        </p:blipFill>
        <p:spPr>
          <a:xfrm>
            <a:off x="480060" y="1314554"/>
            <a:ext cx="8183880" cy="41833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1E65C5-2221-4257-826B-868004537DBD}"/>
              </a:ext>
            </a:extLst>
          </p:cNvPr>
          <p:cNvSpPr/>
          <p:nvPr/>
        </p:nvSpPr>
        <p:spPr>
          <a:xfrm>
            <a:off x="7032172" y="5651430"/>
            <a:ext cx="22004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333333"/>
                </a:solidFill>
                <a:latin typeface="q_serif"/>
              </a:rPr>
              <a:t>Credit: Flavio Costa, Quora</a:t>
            </a:r>
          </a:p>
        </p:txBody>
      </p:sp>
    </p:spTree>
    <p:extLst>
      <p:ext uri="{BB962C8B-B14F-4D97-AF65-F5344CB8AC3E}">
        <p14:creationId xmlns:p14="http://schemas.microsoft.com/office/powerpoint/2010/main" val="3467603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7736D4-F068-45A1-BB04-A8FB6D38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857250"/>
            <a:ext cx="4857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03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of Mathematics Poster | All of mathematics summarised in… | Flickr">
            <a:extLst>
              <a:ext uri="{FF2B5EF4-FFF2-40B4-BE49-F238E27FC236}">
                <a16:creationId xmlns:a16="http://schemas.microsoft.com/office/drawing/2014/main" id="{CF37113E-9E7C-4E3A-ACCF-1E7194C0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"/>
            <a:ext cx="8355607" cy="58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Student-Teacher Disconnect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26362" y="1981200"/>
            <a:ext cx="8248627" cy="372268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000" b="1" dirty="0"/>
              <a:t>Mixed Messages</a:t>
            </a:r>
            <a:endParaRPr lang="en-US" sz="2000" dirty="0"/>
          </a:p>
          <a:p>
            <a:pPr marL="623888" lvl="1" indent="-212725"/>
            <a:r>
              <a:rPr lang="en-US" sz="2000" dirty="0"/>
              <a:t>Zig-zag of discovery vs. lecture-based instruction</a:t>
            </a:r>
          </a:p>
        </p:txBody>
      </p:sp>
    </p:spTree>
    <p:extLst>
      <p:ext uri="{BB962C8B-B14F-4D97-AF65-F5344CB8AC3E}">
        <p14:creationId xmlns:p14="http://schemas.microsoft.com/office/powerpoint/2010/main" val="20646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Hidden Figures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pic>
        <p:nvPicPr>
          <p:cNvPr id="1028" name="Picture 4" descr="A scene from &quot;Hidden Figures.&quot; | Hidden figures, Color in film, Film  inspiration">
            <a:extLst>
              <a:ext uri="{FF2B5EF4-FFF2-40B4-BE49-F238E27FC236}">
                <a16:creationId xmlns:a16="http://schemas.microsoft.com/office/drawing/2014/main" id="{FFA853EA-1F47-41C8-8B8B-1751D9F2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7" y="1295400"/>
            <a:ext cx="4343400" cy="29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uman Computers: The Women of NASA - HISTORY">
            <a:extLst>
              <a:ext uri="{FF2B5EF4-FFF2-40B4-BE49-F238E27FC236}">
                <a16:creationId xmlns:a16="http://schemas.microsoft.com/office/drawing/2014/main" id="{3333B1BB-6D7F-4C6C-824E-B8B450AB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43" y="3810000"/>
            <a:ext cx="59055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DE789-1414-49A4-9BE6-28C278C5FD00}"/>
              </a:ext>
            </a:extLst>
          </p:cNvPr>
          <p:cNvSpPr txBox="1"/>
          <p:nvPr/>
        </p:nvSpPr>
        <p:spPr>
          <a:xfrm>
            <a:off x="4876800" y="1295400"/>
            <a:ext cx="394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proxima-nova"/>
              </a:rPr>
              <a:t>Human Computers (mostly segregated women and persons of color) at the NACA and NASA, from the 1930s through the 1980s.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36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4765-56D4-41EB-A478-D4B8FA81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wrap="square">
            <a:normAutofit/>
          </a:bodyPr>
          <a:lstStyle/>
          <a:p>
            <a:r>
              <a:rPr lang="en-US" dirty="0"/>
              <a:t>Avoiding the Stigma of “New Math”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02A7E8-C8EF-4504-AD38-AA8B792BA5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172" y="1216152"/>
            <a:ext cx="8267144" cy="4487732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Reform courses:</a:t>
            </a:r>
          </a:p>
          <a:p>
            <a:pPr lvl="2"/>
            <a:r>
              <a:rPr lang="en-US" dirty="0"/>
              <a:t>Greater student discontent (until 2 years later)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Technology: </a:t>
            </a:r>
          </a:p>
          <a:p>
            <a:pPr lvl="2"/>
            <a:r>
              <a:rPr lang="en-US" dirty="0"/>
              <a:t>No impact on attitudes (unless done by graduate assistants who averaged negative impact on attitudes)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Group Work, Word Problems, Flipped Reading &amp; </a:t>
            </a:r>
            <a:br>
              <a:rPr lang="en-US" b="1" dirty="0"/>
            </a:br>
            <a:r>
              <a:rPr lang="en-US" b="1" dirty="0"/>
              <a:t>Student Explanations of Thinking:</a:t>
            </a:r>
          </a:p>
          <a:p>
            <a:pPr lvl="2"/>
            <a:r>
              <a:rPr lang="en-US" dirty="0"/>
              <a:t>Small negative impacts on student attitudes, confidence, enjoyment and desire to take more math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844DA-961F-44C1-A9EC-7CC0E6687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4780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3DD7B-AFF5-4DEA-8A2A-315D6CB30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0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4765-56D4-41EB-A478-D4B8FA81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Insights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3DD7B-AFF5-4DEA-8A2A-315D6CB30C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844DA-961F-44C1-A9EC-7CC0E668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pic>
        <p:nvPicPr>
          <p:cNvPr id="7180" name="Picture 12" descr="Image result for john hattie">
            <a:extLst>
              <a:ext uri="{FF2B5EF4-FFF2-40B4-BE49-F238E27FC236}">
                <a16:creationId xmlns:a16="http://schemas.microsoft.com/office/drawing/2014/main" id="{675C83FB-0E46-4DD3-99F9-C9B8F2D5B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-3" b="-3"/>
          <a:stretch/>
        </p:blipFill>
        <p:spPr bwMode="auto">
          <a:xfrm>
            <a:off x="426363" y="1216152"/>
            <a:ext cx="3939718" cy="44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3E4357-03B0-4BC0-9B33-D8E6DF819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9" r="-3" b="-3"/>
          <a:stretch/>
        </p:blipFill>
        <p:spPr>
          <a:xfrm>
            <a:off x="4736843" y="1216152"/>
            <a:ext cx="3939718" cy="4487732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09B37F-8634-41B4-911A-72ACA1A6A648}"/>
              </a:ext>
            </a:extLst>
          </p:cNvPr>
          <p:cNvSpPr txBox="1"/>
          <p:nvPr/>
        </p:nvSpPr>
        <p:spPr>
          <a:xfrm>
            <a:off x="4366081" y="1130869"/>
            <a:ext cx="130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Self-Report Grades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B7B6AAA-F688-426F-BFDE-ABB3FA147C54}"/>
              </a:ext>
            </a:extLst>
          </p:cNvPr>
          <p:cNvSpPr/>
          <p:nvPr/>
        </p:nvSpPr>
        <p:spPr>
          <a:xfrm>
            <a:off x="5715000" y="1447800"/>
            <a:ext cx="2286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629E4B-29F7-4501-B094-04CEEDA8ADE5}"/>
              </a:ext>
            </a:extLst>
          </p:cNvPr>
          <p:cNvSpPr txBox="1"/>
          <p:nvPr/>
        </p:nvSpPr>
        <p:spPr>
          <a:xfrm>
            <a:off x="4495801" y="1733828"/>
            <a:ext cx="117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Student Efficacy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A1F845C-34C0-4B73-965F-776D3DC96C4A}"/>
              </a:ext>
            </a:extLst>
          </p:cNvPr>
          <p:cNvSpPr/>
          <p:nvPr/>
        </p:nvSpPr>
        <p:spPr>
          <a:xfrm>
            <a:off x="5715000" y="1792069"/>
            <a:ext cx="2286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DC539-8F8C-4BF8-8240-A4AA2D8A4CAD}"/>
              </a:ext>
            </a:extLst>
          </p:cNvPr>
          <p:cNvSpPr txBox="1"/>
          <p:nvPr/>
        </p:nvSpPr>
        <p:spPr>
          <a:xfrm>
            <a:off x="4800600" y="236843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Teacher Clarity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A1DBF60-F1AC-4A4D-9AEB-77CF4964AD2D}"/>
              </a:ext>
            </a:extLst>
          </p:cNvPr>
          <p:cNvSpPr/>
          <p:nvPr/>
        </p:nvSpPr>
        <p:spPr>
          <a:xfrm>
            <a:off x="5715820" y="2402134"/>
            <a:ext cx="228600" cy="3048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D8BB9-B02E-4251-B461-12D729AF276D}"/>
              </a:ext>
            </a:extLst>
          </p:cNvPr>
          <p:cNvSpPr txBox="1"/>
          <p:nvPr/>
        </p:nvSpPr>
        <p:spPr>
          <a:xfrm>
            <a:off x="4419600" y="372881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Homework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6B5AA1E7-4C84-4424-8760-29DCAF73CC26}"/>
              </a:ext>
            </a:extLst>
          </p:cNvPr>
          <p:cNvSpPr/>
          <p:nvPr/>
        </p:nvSpPr>
        <p:spPr>
          <a:xfrm>
            <a:off x="5673025" y="3766342"/>
            <a:ext cx="2286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FC34FD-5C6C-405F-84CC-1E98F5E8C57A}"/>
              </a:ext>
            </a:extLst>
          </p:cNvPr>
          <p:cNvSpPr txBox="1"/>
          <p:nvPr/>
        </p:nvSpPr>
        <p:spPr>
          <a:xfrm>
            <a:off x="4286840" y="5051897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Perform. Goals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58EADEF-6242-4285-9030-EBBB9C85E901}"/>
              </a:ext>
            </a:extLst>
          </p:cNvPr>
          <p:cNvSpPr/>
          <p:nvPr/>
        </p:nvSpPr>
        <p:spPr>
          <a:xfrm>
            <a:off x="5540265" y="5089422"/>
            <a:ext cx="2286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C84BC0-C1C5-480E-A4A2-4B0220A510D3}"/>
              </a:ext>
            </a:extLst>
          </p:cNvPr>
          <p:cNvCxnSpPr>
            <a:cxnSpLocks/>
          </p:cNvCxnSpPr>
          <p:nvPr/>
        </p:nvCxnSpPr>
        <p:spPr>
          <a:xfrm>
            <a:off x="4572000" y="3352800"/>
            <a:ext cx="25908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5BACB53-7AA6-4802-8851-DE61E4AD17D6}"/>
              </a:ext>
            </a:extLst>
          </p:cNvPr>
          <p:cNvSpPr txBox="1"/>
          <p:nvPr/>
        </p:nvSpPr>
        <p:spPr>
          <a:xfrm>
            <a:off x="7239000" y="313444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Significance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F1CF45-8D7D-4D32-BA09-DD8674A43539}"/>
              </a:ext>
            </a:extLst>
          </p:cNvPr>
          <p:cNvSpPr txBox="1"/>
          <p:nvPr/>
        </p:nvSpPr>
        <p:spPr>
          <a:xfrm>
            <a:off x="8305799" y="164529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Ability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7982988B-8D4C-46D9-BE96-3563A3CC9E5C}"/>
              </a:ext>
            </a:extLst>
          </p:cNvPr>
          <p:cNvSpPr/>
          <p:nvPr/>
        </p:nvSpPr>
        <p:spPr>
          <a:xfrm rot="10800000">
            <a:off x="7859669" y="1968457"/>
            <a:ext cx="446129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D79842-D925-4220-9645-A73E58886B80}"/>
              </a:ext>
            </a:extLst>
          </p:cNvPr>
          <p:cNvSpPr txBox="1"/>
          <p:nvPr/>
        </p:nvSpPr>
        <p:spPr>
          <a:xfrm>
            <a:off x="8132923" y="230848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Learn. Goals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E628CC8-9D32-4917-AB01-3DA329C8B7EE}"/>
              </a:ext>
            </a:extLst>
          </p:cNvPr>
          <p:cNvSpPr/>
          <p:nvPr/>
        </p:nvSpPr>
        <p:spPr>
          <a:xfrm rot="11979919">
            <a:off x="7686793" y="2229295"/>
            <a:ext cx="446129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0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2" grpId="0"/>
      <p:bldP spid="23" grpId="0" animBg="1"/>
      <p:bldP spid="24" grpId="0"/>
      <p:bldP spid="25" grpId="0" animBg="1"/>
      <p:bldP spid="28" grpId="0"/>
      <p:bldP spid="29" grpId="0" animBg="1"/>
      <p:bldP spid="30" grpId="0"/>
      <p:bldP spid="31" grpId="0" animBg="1"/>
      <p:bldP spid="36" grpId="0"/>
      <p:bldP spid="38" grpId="0"/>
      <p:bldP spid="39" grpId="0" animBg="1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19656" y="1216152"/>
            <a:ext cx="8267144" cy="4487732"/>
          </a:xfrm>
        </p:spPr>
        <p:txBody>
          <a:bodyPr vert="horz" lIns="0" tIns="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Specifically: The effect of self-reflection exercises on student success in Calculus 1</a:t>
            </a:r>
          </a:p>
          <a:p>
            <a:r>
              <a:rPr lang="en-US" dirty="0">
                <a:latin typeface="Arial"/>
                <a:cs typeface="Arial"/>
              </a:rPr>
              <a:t>Generally: Plug-and-play classroom framework</a:t>
            </a:r>
          </a:p>
          <a:p>
            <a:pPr marL="547370" lvl="1" indent="-192405"/>
            <a:r>
              <a:rPr lang="en-US" dirty="0"/>
              <a:t>Holistic rubric &amp; corresponding self-reflection worksheets </a:t>
            </a:r>
          </a:p>
          <a:p>
            <a:pPr marL="547370" lvl="1" indent="-192405"/>
            <a:r>
              <a:rPr lang="en-US" dirty="0"/>
              <a:t>Removing the pressure of performance grades</a:t>
            </a:r>
          </a:p>
          <a:p>
            <a:r>
              <a:rPr lang="en-US" dirty="0"/>
              <a:t>Results</a:t>
            </a:r>
          </a:p>
          <a:p>
            <a:pPr marL="547370" lvl="1" indent="-192405"/>
            <a:r>
              <a:rPr lang="en-US" dirty="0"/>
              <a:t>Significant outperformance</a:t>
            </a:r>
          </a:p>
          <a:p>
            <a:pPr marL="547370" lvl="1" indent="-192405"/>
            <a:r>
              <a:rPr lang="en-US" dirty="0"/>
              <a:t>Significantly higher pass rate</a:t>
            </a:r>
          </a:p>
          <a:p>
            <a:pPr marL="547370" lvl="1" indent="-192405"/>
            <a:r>
              <a:rPr lang="en-US" dirty="0"/>
              <a:t>Improved understanding of abilities and the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91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3D5A6F-95F2-493F-8643-05EC8817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/>
          <a:lstStyle/>
          <a:p>
            <a:r>
              <a:rPr lang="en-US" dirty="0"/>
              <a:t>My Self-Reflection Framework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A5B5A5-E0A1-4FC5-B83F-5BC0A1EC99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172" y="1216152"/>
            <a:ext cx="8267144" cy="4487732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Develop a plug-and-play classroom framework</a:t>
            </a:r>
          </a:p>
          <a:p>
            <a:pPr lvl="1"/>
            <a:r>
              <a:rPr lang="en-US" dirty="0"/>
              <a:t>Duplicate Hattie’s performance findings</a:t>
            </a:r>
          </a:p>
          <a:p>
            <a:pPr lvl="1"/>
            <a:r>
              <a:rPr lang="en-US" dirty="0"/>
              <a:t>Improve student satisfaction</a:t>
            </a:r>
          </a:p>
          <a:p>
            <a:pPr marL="354639" lvl="1" indent="0">
              <a:buNone/>
            </a:pPr>
            <a:endParaRPr lang="en-US" dirty="0"/>
          </a:p>
          <a:p>
            <a:r>
              <a:rPr lang="en-US" dirty="0"/>
              <a:t>Method: The Self-Reflection Option</a:t>
            </a:r>
          </a:p>
          <a:p>
            <a:pPr lvl="1"/>
            <a:r>
              <a:rPr lang="en-US" dirty="0"/>
              <a:t>Completion/Reflection grades on assignments and quizzes</a:t>
            </a:r>
          </a:p>
          <a:p>
            <a:pPr lvl="1"/>
            <a:r>
              <a:rPr lang="en-US" dirty="0"/>
              <a:t>Performance grades on tests and exams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FAD-DF19-4396-8238-D2D0121D0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4780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FA3A0-49AF-44AD-8EDF-375813C3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480" y="4724400"/>
            <a:ext cx="7943827" cy="615553"/>
          </a:xfrm>
        </p:spPr>
        <p:txBody>
          <a:bodyPr/>
          <a:lstStyle/>
          <a:p>
            <a:r>
              <a:rPr lang="en-US" sz="4000" dirty="0"/>
              <a:t>Building a Self-Reflection Classroom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/>
          <a:stretch/>
        </p:blipFill>
        <p:spPr>
          <a:xfrm>
            <a:off x="0" y="0"/>
            <a:ext cx="9144000" cy="4536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776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3D5A6F-95F2-493F-8643-05EC8817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Framework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FA3A0-49AF-44AD-8EDF-375813C39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FAD-DF19-4396-8238-D2D0121D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pic>
        <p:nvPicPr>
          <p:cNvPr id="19" name="Picture 1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ECA7941-92E3-49F3-8182-7B348032F9AC}"/>
              </a:ext>
            </a:extLst>
          </p:cNvPr>
          <p:cNvPicPr/>
          <p:nvPr/>
        </p:nvPicPr>
        <p:blipFill rotWithShape="1">
          <a:blip r:embed="rId2"/>
          <a:srcRect t="4021"/>
          <a:stretch/>
        </p:blipFill>
        <p:spPr bwMode="auto">
          <a:xfrm>
            <a:off x="2592157" y="947457"/>
            <a:ext cx="3917037" cy="496308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1D480-7790-466D-9415-4A14C4C42206}"/>
              </a:ext>
            </a:extLst>
          </p:cNvPr>
          <p:cNvSpPr txBox="1"/>
          <p:nvPr/>
        </p:nvSpPr>
        <p:spPr>
          <a:xfrm>
            <a:off x="3124200" y="5841391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*Credit: Grayslake North High School Math Department</a:t>
            </a:r>
          </a:p>
        </p:txBody>
      </p:sp>
    </p:spTree>
    <p:extLst>
      <p:ext uri="{BB962C8B-B14F-4D97-AF65-F5344CB8AC3E}">
        <p14:creationId xmlns:p14="http://schemas.microsoft.com/office/powerpoint/2010/main" val="3201074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3D5A6F-95F2-493F-8643-05EC8817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Framework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FA3A0-49AF-44AD-8EDF-375813C39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FAD-DF19-4396-8238-D2D0121D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pic>
        <p:nvPicPr>
          <p:cNvPr id="11" name="Picture 1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B81E2AA-E635-4C83-947E-725E19A8FE50}"/>
              </a:ext>
            </a:extLst>
          </p:cNvPr>
          <p:cNvPicPr/>
          <p:nvPr/>
        </p:nvPicPr>
        <p:blipFill rotWithShape="1">
          <a:blip r:embed="rId2"/>
          <a:srcRect l="1170" t="4323" r="1188" b="80977"/>
          <a:stretch/>
        </p:blipFill>
        <p:spPr bwMode="auto">
          <a:xfrm>
            <a:off x="427802" y="1219200"/>
            <a:ext cx="8247188" cy="1752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C38307F-B2C4-4072-8006-0FD0F0C7065F}"/>
              </a:ext>
            </a:extLst>
          </p:cNvPr>
          <p:cNvPicPr/>
          <p:nvPr/>
        </p:nvPicPr>
        <p:blipFill rotWithShape="1">
          <a:blip r:embed="rId2"/>
          <a:srcRect l="999" t="81229" r="2044" b="13239"/>
          <a:stretch/>
        </p:blipFill>
        <p:spPr bwMode="auto">
          <a:xfrm>
            <a:off x="426363" y="2968696"/>
            <a:ext cx="8247189" cy="66433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1D480-7790-466D-9415-4A14C4C42206}"/>
              </a:ext>
            </a:extLst>
          </p:cNvPr>
          <p:cNvSpPr txBox="1"/>
          <p:nvPr/>
        </p:nvSpPr>
        <p:spPr>
          <a:xfrm>
            <a:off x="2819400" y="56388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*Credit: Grayslake North High School Math Department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F2FD9D-39E5-46EF-86EB-09760EC39A63}"/>
              </a:ext>
            </a:extLst>
          </p:cNvPr>
          <p:cNvSpPr/>
          <p:nvPr/>
        </p:nvSpPr>
        <p:spPr>
          <a:xfrm>
            <a:off x="2362200" y="1415044"/>
            <a:ext cx="838200" cy="22524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CBD144-4DE0-4297-937B-B419A05C58A7}"/>
              </a:ext>
            </a:extLst>
          </p:cNvPr>
          <p:cNvSpPr/>
          <p:nvPr/>
        </p:nvSpPr>
        <p:spPr>
          <a:xfrm>
            <a:off x="2438400" y="3392398"/>
            <a:ext cx="995766" cy="25365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0B36982-C1D6-43F3-A523-1AB65578B9F8}"/>
              </a:ext>
            </a:extLst>
          </p:cNvPr>
          <p:cNvPicPr/>
          <p:nvPr/>
        </p:nvPicPr>
        <p:blipFill rotWithShape="1">
          <a:blip r:embed="rId2"/>
          <a:srcRect t="4021"/>
          <a:stretch/>
        </p:blipFill>
        <p:spPr bwMode="auto">
          <a:xfrm>
            <a:off x="426363" y="3871307"/>
            <a:ext cx="1554858" cy="197008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98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3D5A6F-95F2-493F-8643-05EC8817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Framework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FA3A0-49AF-44AD-8EDF-375813C39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FAD-DF19-4396-8238-D2D0121D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D6AA1A-DFEA-4835-9F0A-1C3DD500E37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976" y="929670"/>
            <a:ext cx="6629400" cy="50691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013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E5E5474-0C52-48C1-9AAC-65A1208E5056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29" t="74510" r="3635" b="18763"/>
          <a:stretch/>
        </p:blipFill>
        <p:spPr bwMode="auto">
          <a:xfrm>
            <a:off x="6398216" y="2819401"/>
            <a:ext cx="1798405" cy="5422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3D5A6F-95F2-493F-8643-05EC8817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Framework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FA3A0-49AF-44AD-8EDF-375813C39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FAD-DF19-4396-8238-D2D0121D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pic>
        <p:nvPicPr>
          <p:cNvPr id="19" name="Picture 1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ECA7941-92E3-49F3-8182-7B348032F9AC}"/>
              </a:ext>
            </a:extLst>
          </p:cNvPr>
          <p:cNvPicPr/>
          <p:nvPr/>
        </p:nvPicPr>
        <p:blipFill rotWithShape="1">
          <a:blip r:embed="rId4"/>
          <a:srcRect t="4021"/>
          <a:stretch/>
        </p:blipFill>
        <p:spPr bwMode="auto">
          <a:xfrm>
            <a:off x="426363" y="3871307"/>
            <a:ext cx="1554858" cy="197008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D8115C-5B49-47DF-AC26-FCB790D4B73D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" t="8096" r="3635" b="18763"/>
          <a:stretch/>
        </p:blipFill>
        <p:spPr bwMode="auto">
          <a:xfrm>
            <a:off x="5311165" y="3871308"/>
            <a:ext cx="3336556" cy="197008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D6AA1A-DFEA-4835-9F0A-1C3DD500E376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3813"/>
          <a:stretch/>
        </p:blipFill>
        <p:spPr>
          <a:xfrm>
            <a:off x="2362200" y="3886200"/>
            <a:ext cx="2667000" cy="19551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90CB5D-ED82-4866-A8B7-F4D243DDDCCF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" t="8096" r="3635" b="63278"/>
          <a:stretch/>
        </p:blipFill>
        <p:spPr bwMode="auto">
          <a:xfrm>
            <a:off x="944796" y="1143000"/>
            <a:ext cx="7254408" cy="167640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4436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083-D3B8-4B6E-AC90-43E2C83B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F5B4F-CC1E-40D9-930E-5F84BE28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75D72-2E63-46CD-B22C-66B6035E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E861EA-A73B-482D-80F9-96BAC120AD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362" y="1524000"/>
            <a:ext cx="8248627" cy="417988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Will students choose the Self-Reflection (SR) option? </a:t>
            </a:r>
            <a:br>
              <a:rPr lang="en-US" dirty="0"/>
            </a:br>
            <a:r>
              <a:rPr lang="en-US" dirty="0"/>
              <a:t>If so, which?</a:t>
            </a:r>
            <a:br>
              <a:rPr lang="en-US" dirty="0"/>
            </a:b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What is the performance effect?</a:t>
            </a:r>
            <a:br>
              <a:rPr lang="en-US" dirty="0"/>
            </a:b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What is the effect on student’s interest in mathematics?</a:t>
            </a:r>
            <a:br>
              <a:rPr lang="en-US" dirty="0"/>
            </a:b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Do students credit the framework for their success?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480" y="4724400"/>
            <a:ext cx="7943827" cy="707886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/>
          <a:stretch/>
        </p:blipFill>
        <p:spPr>
          <a:xfrm>
            <a:off x="0" y="0"/>
            <a:ext cx="9144000" cy="4536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528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D1F65-BE64-446D-A427-ECE1A215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1: Student Participation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AE8E11-27BF-4DDE-8738-2F1121B9B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C2B2A-7707-42B1-B3D1-C76F7988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4581F1-6B6B-4E5A-93D2-A693BBF708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86200" y="1938262"/>
            <a:ext cx="4648200" cy="30909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15/24 students initial opt-in (1 joined later)</a:t>
            </a:r>
            <a:endParaRPr lang="en-US" sz="1800" b="1" dirty="0">
              <a:latin typeface="+mj-lt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sz="1800" b="1" dirty="0">
                <a:latin typeface="+mj-lt"/>
              </a:rPr>
              <a:t>= Over 60% initial opt-in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sz="1800" dirty="0">
              <a:latin typeface="+mj-lt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800" dirty="0">
                <a:latin typeface="+mj-lt"/>
              </a:rPr>
              <a:t>13/15 students retained in the program</a:t>
            </a:r>
            <a:endParaRPr lang="en-US" sz="1800" b="1" dirty="0">
              <a:latin typeface="+mj-lt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sz="1800" b="1" dirty="0">
                <a:latin typeface="+mj-lt"/>
              </a:rPr>
              <a:t>= Over 85% retainment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75DB3B-6AB4-4CEC-B922-19FC4CBF36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04011"/>
              </p:ext>
            </p:extLst>
          </p:nvPr>
        </p:nvGraphicFramePr>
        <p:xfrm>
          <a:off x="288925" y="1752600"/>
          <a:ext cx="4715619" cy="420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8689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083-D3B8-4B6E-AC90-43E2C83B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Absolute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F5B4F-CC1E-40D9-930E-5F84BE28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75D72-2E63-46CD-B22C-66B6035E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1DBAF4A-1288-4E42-BE93-BE0F7D7E3C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113256"/>
              </p:ext>
            </p:extLst>
          </p:nvPr>
        </p:nvGraphicFramePr>
        <p:xfrm>
          <a:off x="426363" y="1055040"/>
          <a:ext cx="3977819" cy="237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73D2A3E-B99E-49E0-98E9-753E9FCFCB46}"/>
              </a:ext>
            </a:extLst>
          </p:cNvPr>
          <p:cNvSpPr/>
          <p:nvPr/>
        </p:nvSpPr>
        <p:spPr>
          <a:xfrm>
            <a:off x="1477607" y="1672663"/>
            <a:ext cx="2552388" cy="1108356"/>
          </a:xfrm>
          <a:custGeom>
            <a:avLst/>
            <a:gdLst>
              <a:gd name="connsiteX0" fmla="*/ 0 w 2552388"/>
              <a:gd name="connsiteY0" fmla="*/ 511046 h 1108356"/>
              <a:gd name="connsiteX1" fmla="*/ 1309607 w 2552388"/>
              <a:gd name="connsiteY1" fmla="*/ 15100 h 1108356"/>
              <a:gd name="connsiteX2" fmla="*/ 2464231 w 2552388"/>
              <a:gd name="connsiteY2" fmla="*/ 1022490 h 1108356"/>
              <a:gd name="connsiteX3" fmla="*/ 2471980 w 2552388"/>
              <a:gd name="connsiteY3" fmla="*/ 1053486 h 1108356"/>
              <a:gd name="connsiteX4" fmla="*/ 2471980 w 2552388"/>
              <a:gd name="connsiteY4" fmla="*/ 1053486 h 1108356"/>
              <a:gd name="connsiteX5" fmla="*/ 2471980 w 2552388"/>
              <a:gd name="connsiteY5" fmla="*/ 1053486 h 110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388" h="1108356">
                <a:moveTo>
                  <a:pt x="0" y="511046"/>
                </a:moveTo>
                <a:cubicBezTo>
                  <a:pt x="449451" y="220452"/>
                  <a:pt x="898902" y="-70141"/>
                  <a:pt x="1309607" y="15100"/>
                </a:cubicBezTo>
                <a:cubicBezTo>
                  <a:pt x="1720312" y="100341"/>
                  <a:pt x="2270502" y="849426"/>
                  <a:pt x="2464231" y="1022490"/>
                </a:cubicBezTo>
                <a:cubicBezTo>
                  <a:pt x="2657960" y="1195554"/>
                  <a:pt x="2471980" y="1053486"/>
                  <a:pt x="2471980" y="1053486"/>
                </a:cubicBezTo>
                <a:lnTo>
                  <a:pt x="2471980" y="1053486"/>
                </a:lnTo>
                <a:lnTo>
                  <a:pt x="2471980" y="105348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F287347-0285-4FFF-90ED-0B264C86EE1A}"/>
              </a:ext>
            </a:extLst>
          </p:cNvPr>
          <p:cNvSpPr/>
          <p:nvPr/>
        </p:nvSpPr>
        <p:spPr>
          <a:xfrm>
            <a:off x="1555312" y="1672664"/>
            <a:ext cx="2379492" cy="1017166"/>
          </a:xfrm>
          <a:custGeom>
            <a:avLst/>
            <a:gdLst>
              <a:gd name="connsiteX0" fmla="*/ 0 w 2379492"/>
              <a:gd name="connsiteY0" fmla="*/ 421948 h 1017166"/>
              <a:gd name="connsiteX1" fmla="*/ 1131376 w 2379492"/>
              <a:gd name="connsiteY1" fmla="*/ 1010884 h 1017166"/>
              <a:gd name="connsiteX2" fmla="*/ 2262752 w 2379492"/>
              <a:gd name="connsiteY2" fmla="*/ 88734 h 1017166"/>
              <a:gd name="connsiteX3" fmla="*/ 2286000 w 2379492"/>
              <a:gd name="connsiteY3" fmla="*/ 88734 h 101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492" h="1017166">
                <a:moveTo>
                  <a:pt x="0" y="421948"/>
                </a:moveTo>
                <a:cubicBezTo>
                  <a:pt x="377125" y="744184"/>
                  <a:pt x="754251" y="1066420"/>
                  <a:pt x="1131376" y="1010884"/>
                </a:cubicBezTo>
                <a:cubicBezTo>
                  <a:pt x="1508501" y="955348"/>
                  <a:pt x="2070315" y="242426"/>
                  <a:pt x="2262752" y="88734"/>
                </a:cubicBezTo>
                <a:cubicBezTo>
                  <a:pt x="2455189" y="-64958"/>
                  <a:pt x="2370594" y="11888"/>
                  <a:pt x="2286000" y="88734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80C36-2620-40DE-997F-9B3E5580D94A}"/>
              </a:ext>
            </a:extLst>
          </p:cNvPr>
          <p:cNvSpPr txBox="1"/>
          <p:nvPr/>
        </p:nvSpPr>
        <p:spPr>
          <a:xfrm>
            <a:off x="1219200" y="3048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D92F7A-CAFC-40F7-A742-6BA6D8918DE3}"/>
              </a:ext>
            </a:extLst>
          </p:cNvPr>
          <p:cNvSpPr txBox="1"/>
          <p:nvPr/>
        </p:nvSpPr>
        <p:spPr>
          <a:xfrm>
            <a:off x="3687095" y="307808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AD8C572-1FDF-49F5-B6A8-FFDA8431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43" y="5679027"/>
            <a:ext cx="2967926" cy="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623888" lvl="1" indent="-212725"/>
            <a:r>
              <a:rPr lang="en-US" sz="2400" dirty="0"/>
              <a:t>Introduction</a:t>
            </a:r>
          </a:p>
          <a:p>
            <a:pPr marL="623888" lvl="1" indent="-212725"/>
            <a:r>
              <a:rPr lang="en-US" sz="2400" dirty="0"/>
              <a:t>Design</a:t>
            </a:r>
          </a:p>
          <a:p>
            <a:pPr marL="623888" lvl="1" indent="-212725"/>
            <a:r>
              <a:rPr lang="en-US" sz="2400" dirty="0"/>
              <a:t>Research Questions</a:t>
            </a:r>
          </a:p>
          <a:p>
            <a:pPr marL="623888" lvl="1" indent="-212725"/>
            <a:r>
              <a:rPr lang="en-US" sz="2400" dirty="0"/>
              <a:t>Results</a:t>
            </a:r>
          </a:p>
          <a:p>
            <a:pPr marL="623888" lvl="1" indent="-212725"/>
            <a:r>
              <a:rPr lang="en-US" sz="2400" dirty="0"/>
              <a:t>Summary</a:t>
            </a:r>
          </a:p>
          <a:p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308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083-D3B8-4B6E-AC90-43E2C83B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Absolute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F5B4F-CC1E-40D9-930E-5F84BE28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75D72-2E63-46CD-B22C-66B6035E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AFB281-C333-4863-B4B1-67AAB8EB0274}"/>
              </a:ext>
            </a:extLst>
          </p:cNvPr>
          <p:cNvGrpSpPr/>
          <p:nvPr/>
        </p:nvGrpSpPr>
        <p:grpSpPr>
          <a:xfrm>
            <a:off x="426363" y="1055040"/>
            <a:ext cx="7955637" cy="2373959"/>
            <a:chOff x="2177932" y="1055040"/>
            <a:chExt cx="5570220" cy="2373959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51DBAF4A-1288-4E42-BE93-BE0F7D7E3C6C}"/>
                </a:ext>
              </a:extLst>
            </p:cNvPr>
            <p:cNvGraphicFramePr/>
            <p:nvPr/>
          </p:nvGraphicFramePr>
          <p:xfrm>
            <a:off x="2177932" y="1055040"/>
            <a:ext cx="2785110" cy="2373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B68750A1-1D20-4146-9215-838E8480A2BE}"/>
                </a:ext>
              </a:extLst>
            </p:cNvPr>
            <p:cNvGraphicFramePr/>
            <p:nvPr/>
          </p:nvGraphicFramePr>
          <p:xfrm>
            <a:off x="4963042" y="1055040"/>
            <a:ext cx="2785110" cy="2373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73D2A3E-B99E-49E0-98E9-753E9FCFCB46}"/>
              </a:ext>
            </a:extLst>
          </p:cNvPr>
          <p:cNvSpPr/>
          <p:nvPr/>
        </p:nvSpPr>
        <p:spPr>
          <a:xfrm>
            <a:off x="1477607" y="1672663"/>
            <a:ext cx="2552388" cy="1108356"/>
          </a:xfrm>
          <a:custGeom>
            <a:avLst/>
            <a:gdLst>
              <a:gd name="connsiteX0" fmla="*/ 0 w 2552388"/>
              <a:gd name="connsiteY0" fmla="*/ 511046 h 1108356"/>
              <a:gd name="connsiteX1" fmla="*/ 1309607 w 2552388"/>
              <a:gd name="connsiteY1" fmla="*/ 15100 h 1108356"/>
              <a:gd name="connsiteX2" fmla="*/ 2464231 w 2552388"/>
              <a:gd name="connsiteY2" fmla="*/ 1022490 h 1108356"/>
              <a:gd name="connsiteX3" fmla="*/ 2471980 w 2552388"/>
              <a:gd name="connsiteY3" fmla="*/ 1053486 h 1108356"/>
              <a:gd name="connsiteX4" fmla="*/ 2471980 w 2552388"/>
              <a:gd name="connsiteY4" fmla="*/ 1053486 h 1108356"/>
              <a:gd name="connsiteX5" fmla="*/ 2471980 w 2552388"/>
              <a:gd name="connsiteY5" fmla="*/ 1053486 h 110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388" h="1108356">
                <a:moveTo>
                  <a:pt x="0" y="511046"/>
                </a:moveTo>
                <a:cubicBezTo>
                  <a:pt x="449451" y="220452"/>
                  <a:pt x="898902" y="-70141"/>
                  <a:pt x="1309607" y="15100"/>
                </a:cubicBezTo>
                <a:cubicBezTo>
                  <a:pt x="1720312" y="100341"/>
                  <a:pt x="2270502" y="849426"/>
                  <a:pt x="2464231" y="1022490"/>
                </a:cubicBezTo>
                <a:cubicBezTo>
                  <a:pt x="2657960" y="1195554"/>
                  <a:pt x="2471980" y="1053486"/>
                  <a:pt x="2471980" y="1053486"/>
                </a:cubicBezTo>
                <a:lnTo>
                  <a:pt x="2471980" y="1053486"/>
                </a:lnTo>
                <a:lnTo>
                  <a:pt x="2471980" y="105348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14202A-3A00-4954-814D-994BE93F3D66}"/>
              </a:ext>
            </a:extLst>
          </p:cNvPr>
          <p:cNvSpPr/>
          <p:nvPr/>
        </p:nvSpPr>
        <p:spPr>
          <a:xfrm>
            <a:off x="5291602" y="1731945"/>
            <a:ext cx="2374791" cy="1074758"/>
          </a:xfrm>
          <a:custGeom>
            <a:avLst/>
            <a:gdLst>
              <a:gd name="connsiteX0" fmla="*/ 0 w 2642461"/>
              <a:gd name="connsiteY0" fmla="*/ 0 h 1140847"/>
              <a:gd name="connsiteX1" fmla="*/ 1301858 w 2642461"/>
              <a:gd name="connsiteY1" fmla="*/ 1022888 h 1140847"/>
              <a:gd name="connsiteX2" fmla="*/ 2642461 w 2642461"/>
              <a:gd name="connsiteY2" fmla="*/ 1077132 h 114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61" h="1140847">
                <a:moveTo>
                  <a:pt x="0" y="0"/>
                </a:moveTo>
                <a:cubicBezTo>
                  <a:pt x="430724" y="421683"/>
                  <a:pt x="861448" y="843366"/>
                  <a:pt x="1301858" y="1022888"/>
                </a:cubicBezTo>
                <a:cubicBezTo>
                  <a:pt x="1742268" y="1202410"/>
                  <a:pt x="2192364" y="1139771"/>
                  <a:pt x="2642461" y="1077132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F287347-0285-4FFF-90ED-0B264C86EE1A}"/>
              </a:ext>
            </a:extLst>
          </p:cNvPr>
          <p:cNvSpPr/>
          <p:nvPr/>
        </p:nvSpPr>
        <p:spPr>
          <a:xfrm>
            <a:off x="1555312" y="1672664"/>
            <a:ext cx="2379492" cy="1017166"/>
          </a:xfrm>
          <a:custGeom>
            <a:avLst/>
            <a:gdLst>
              <a:gd name="connsiteX0" fmla="*/ 0 w 2379492"/>
              <a:gd name="connsiteY0" fmla="*/ 421948 h 1017166"/>
              <a:gd name="connsiteX1" fmla="*/ 1131376 w 2379492"/>
              <a:gd name="connsiteY1" fmla="*/ 1010884 h 1017166"/>
              <a:gd name="connsiteX2" fmla="*/ 2262752 w 2379492"/>
              <a:gd name="connsiteY2" fmla="*/ 88734 h 1017166"/>
              <a:gd name="connsiteX3" fmla="*/ 2286000 w 2379492"/>
              <a:gd name="connsiteY3" fmla="*/ 88734 h 101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492" h="1017166">
                <a:moveTo>
                  <a:pt x="0" y="421948"/>
                </a:moveTo>
                <a:cubicBezTo>
                  <a:pt x="377125" y="744184"/>
                  <a:pt x="754251" y="1066420"/>
                  <a:pt x="1131376" y="1010884"/>
                </a:cubicBezTo>
                <a:cubicBezTo>
                  <a:pt x="1508501" y="955348"/>
                  <a:pt x="2070315" y="242426"/>
                  <a:pt x="2262752" y="88734"/>
                </a:cubicBezTo>
                <a:cubicBezTo>
                  <a:pt x="2455189" y="-64958"/>
                  <a:pt x="2370594" y="11888"/>
                  <a:pt x="2286000" y="88734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0E1A679-66F1-4486-BB99-3D0760408A99}"/>
              </a:ext>
            </a:extLst>
          </p:cNvPr>
          <p:cNvSpPr/>
          <p:nvPr/>
        </p:nvSpPr>
        <p:spPr>
          <a:xfrm>
            <a:off x="5496586" y="1943035"/>
            <a:ext cx="2468912" cy="836183"/>
          </a:xfrm>
          <a:custGeom>
            <a:avLst/>
            <a:gdLst>
              <a:gd name="connsiteX0" fmla="*/ 0 w 2603716"/>
              <a:gd name="connsiteY0" fmla="*/ 170482 h 699433"/>
              <a:gd name="connsiteX1" fmla="*/ 1317356 w 2603716"/>
              <a:gd name="connsiteY1" fmla="*/ 697424 h 699433"/>
              <a:gd name="connsiteX2" fmla="*/ 2603716 w 2603716"/>
              <a:gd name="connsiteY2" fmla="*/ 0 h 699433"/>
              <a:gd name="connsiteX3" fmla="*/ 2603716 w 2603716"/>
              <a:gd name="connsiteY3" fmla="*/ 0 h 699433"/>
              <a:gd name="connsiteX4" fmla="*/ 2603716 w 2603716"/>
              <a:gd name="connsiteY4" fmla="*/ 0 h 69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716" h="699433">
                <a:moveTo>
                  <a:pt x="0" y="170482"/>
                </a:moveTo>
                <a:cubicBezTo>
                  <a:pt x="441701" y="448160"/>
                  <a:pt x="883403" y="725838"/>
                  <a:pt x="1317356" y="697424"/>
                </a:cubicBezTo>
                <a:cubicBezTo>
                  <a:pt x="1751309" y="669010"/>
                  <a:pt x="2603716" y="0"/>
                  <a:pt x="2603716" y="0"/>
                </a:cubicBezTo>
                <a:lnTo>
                  <a:pt x="2603716" y="0"/>
                </a:lnTo>
                <a:lnTo>
                  <a:pt x="2603716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80C36-2620-40DE-997F-9B3E5580D94A}"/>
              </a:ext>
            </a:extLst>
          </p:cNvPr>
          <p:cNvSpPr txBox="1"/>
          <p:nvPr/>
        </p:nvSpPr>
        <p:spPr>
          <a:xfrm>
            <a:off x="1219200" y="3048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D92F7A-CAFC-40F7-A742-6BA6D8918DE3}"/>
              </a:ext>
            </a:extLst>
          </p:cNvPr>
          <p:cNvSpPr txBox="1"/>
          <p:nvPr/>
        </p:nvSpPr>
        <p:spPr>
          <a:xfrm>
            <a:off x="3687095" y="307808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0E76FC-31BF-40D6-A060-8DF79639B44A}"/>
              </a:ext>
            </a:extLst>
          </p:cNvPr>
          <p:cNvSpPr txBox="1"/>
          <p:nvPr/>
        </p:nvSpPr>
        <p:spPr>
          <a:xfrm>
            <a:off x="5115005" y="303509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4467BB-8668-4434-A00F-60BDA562ACC7}"/>
              </a:ext>
            </a:extLst>
          </p:cNvPr>
          <p:cNvSpPr txBox="1"/>
          <p:nvPr/>
        </p:nvSpPr>
        <p:spPr>
          <a:xfrm>
            <a:off x="7582900" y="306518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0DAFEB3-02BB-429D-A669-6E8C153B6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43" y="5679027"/>
            <a:ext cx="2967926" cy="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3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083-D3B8-4B6E-AC90-43E2C83B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Absolute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F5B4F-CC1E-40D9-930E-5F84BE28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75D72-2E63-46CD-B22C-66B6035E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AFB281-C333-4863-B4B1-67AAB8EB0274}"/>
              </a:ext>
            </a:extLst>
          </p:cNvPr>
          <p:cNvGrpSpPr/>
          <p:nvPr/>
        </p:nvGrpSpPr>
        <p:grpSpPr>
          <a:xfrm>
            <a:off x="426363" y="1055040"/>
            <a:ext cx="7955637" cy="4812360"/>
            <a:chOff x="2177932" y="1055040"/>
            <a:chExt cx="5570220" cy="4812360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51DBAF4A-1288-4E42-BE93-BE0F7D7E3C6C}"/>
                </a:ext>
              </a:extLst>
            </p:cNvPr>
            <p:cNvGraphicFramePr/>
            <p:nvPr/>
          </p:nvGraphicFramePr>
          <p:xfrm>
            <a:off x="2177932" y="1055040"/>
            <a:ext cx="2785110" cy="2373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B68750A1-1D20-4146-9215-838E8480A2BE}"/>
                </a:ext>
              </a:extLst>
            </p:cNvPr>
            <p:cNvGraphicFramePr/>
            <p:nvPr/>
          </p:nvGraphicFramePr>
          <p:xfrm>
            <a:off x="4963042" y="1055040"/>
            <a:ext cx="2785110" cy="2373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699CFC34-DB81-427E-8B02-D50DB80619FF}"/>
                </a:ext>
              </a:extLst>
            </p:cNvPr>
            <p:cNvGraphicFramePr/>
            <p:nvPr/>
          </p:nvGraphicFramePr>
          <p:xfrm>
            <a:off x="2177933" y="3429000"/>
            <a:ext cx="2785110" cy="2438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73D2A3E-B99E-49E0-98E9-753E9FCFCB46}"/>
              </a:ext>
            </a:extLst>
          </p:cNvPr>
          <p:cNvSpPr/>
          <p:nvPr/>
        </p:nvSpPr>
        <p:spPr>
          <a:xfrm>
            <a:off x="1477607" y="1672663"/>
            <a:ext cx="2552388" cy="1108356"/>
          </a:xfrm>
          <a:custGeom>
            <a:avLst/>
            <a:gdLst>
              <a:gd name="connsiteX0" fmla="*/ 0 w 2552388"/>
              <a:gd name="connsiteY0" fmla="*/ 511046 h 1108356"/>
              <a:gd name="connsiteX1" fmla="*/ 1309607 w 2552388"/>
              <a:gd name="connsiteY1" fmla="*/ 15100 h 1108356"/>
              <a:gd name="connsiteX2" fmla="*/ 2464231 w 2552388"/>
              <a:gd name="connsiteY2" fmla="*/ 1022490 h 1108356"/>
              <a:gd name="connsiteX3" fmla="*/ 2471980 w 2552388"/>
              <a:gd name="connsiteY3" fmla="*/ 1053486 h 1108356"/>
              <a:gd name="connsiteX4" fmla="*/ 2471980 w 2552388"/>
              <a:gd name="connsiteY4" fmla="*/ 1053486 h 1108356"/>
              <a:gd name="connsiteX5" fmla="*/ 2471980 w 2552388"/>
              <a:gd name="connsiteY5" fmla="*/ 1053486 h 110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388" h="1108356">
                <a:moveTo>
                  <a:pt x="0" y="511046"/>
                </a:moveTo>
                <a:cubicBezTo>
                  <a:pt x="449451" y="220452"/>
                  <a:pt x="898902" y="-70141"/>
                  <a:pt x="1309607" y="15100"/>
                </a:cubicBezTo>
                <a:cubicBezTo>
                  <a:pt x="1720312" y="100341"/>
                  <a:pt x="2270502" y="849426"/>
                  <a:pt x="2464231" y="1022490"/>
                </a:cubicBezTo>
                <a:cubicBezTo>
                  <a:pt x="2657960" y="1195554"/>
                  <a:pt x="2471980" y="1053486"/>
                  <a:pt x="2471980" y="1053486"/>
                </a:cubicBezTo>
                <a:lnTo>
                  <a:pt x="2471980" y="1053486"/>
                </a:lnTo>
                <a:lnTo>
                  <a:pt x="2471980" y="105348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14202A-3A00-4954-814D-994BE93F3D66}"/>
              </a:ext>
            </a:extLst>
          </p:cNvPr>
          <p:cNvSpPr/>
          <p:nvPr/>
        </p:nvSpPr>
        <p:spPr>
          <a:xfrm>
            <a:off x="5291602" y="1731945"/>
            <a:ext cx="2374791" cy="1074758"/>
          </a:xfrm>
          <a:custGeom>
            <a:avLst/>
            <a:gdLst>
              <a:gd name="connsiteX0" fmla="*/ 0 w 2642461"/>
              <a:gd name="connsiteY0" fmla="*/ 0 h 1140847"/>
              <a:gd name="connsiteX1" fmla="*/ 1301858 w 2642461"/>
              <a:gd name="connsiteY1" fmla="*/ 1022888 h 1140847"/>
              <a:gd name="connsiteX2" fmla="*/ 2642461 w 2642461"/>
              <a:gd name="connsiteY2" fmla="*/ 1077132 h 114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61" h="1140847">
                <a:moveTo>
                  <a:pt x="0" y="0"/>
                </a:moveTo>
                <a:cubicBezTo>
                  <a:pt x="430724" y="421683"/>
                  <a:pt x="861448" y="843366"/>
                  <a:pt x="1301858" y="1022888"/>
                </a:cubicBezTo>
                <a:cubicBezTo>
                  <a:pt x="1742268" y="1202410"/>
                  <a:pt x="2192364" y="1139771"/>
                  <a:pt x="2642461" y="1077132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BB9E11-8076-4BF2-8936-33766F8FD2FF}"/>
              </a:ext>
            </a:extLst>
          </p:cNvPr>
          <p:cNvSpPr/>
          <p:nvPr/>
        </p:nvSpPr>
        <p:spPr>
          <a:xfrm>
            <a:off x="1331089" y="4290095"/>
            <a:ext cx="2603715" cy="519183"/>
          </a:xfrm>
          <a:custGeom>
            <a:avLst/>
            <a:gdLst>
              <a:gd name="connsiteX0" fmla="*/ 0 w 2603715"/>
              <a:gd name="connsiteY0" fmla="*/ 23237 h 519183"/>
              <a:gd name="connsiteX1" fmla="*/ 875654 w 2603715"/>
              <a:gd name="connsiteY1" fmla="*/ 30987 h 519183"/>
              <a:gd name="connsiteX2" fmla="*/ 1720312 w 2603715"/>
              <a:gd name="connsiteY2" fmla="*/ 325454 h 519183"/>
              <a:gd name="connsiteX3" fmla="*/ 2603715 w 2603715"/>
              <a:gd name="connsiteY3" fmla="*/ 519183 h 519183"/>
              <a:gd name="connsiteX4" fmla="*/ 2603715 w 2603715"/>
              <a:gd name="connsiteY4" fmla="*/ 519183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715" h="519183">
                <a:moveTo>
                  <a:pt x="0" y="23237"/>
                </a:moveTo>
                <a:cubicBezTo>
                  <a:pt x="294467" y="1927"/>
                  <a:pt x="588935" y="-19382"/>
                  <a:pt x="875654" y="30987"/>
                </a:cubicBezTo>
                <a:cubicBezTo>
                  <a:pt x="1162373" y="81356"/>
                  <a:pt x="1432302" y="244088"/>
                  <a:pt x="1720312" y="325454"/>
                </a:cubicBezTo>
                <a:cubicBezTo>
                  <a:pt x="2008322" y="406820"/>
                  <a:pt x="2603715" y="519183"/>
                  <a:pt x="2603715" y="519183"/>
                </a:cubicBezTo>
                <a:lnTo>
                  <a:pt x="2603715" y="519183"/>
                </a:lnTo>
              </a:path>
            </a:pathLst>
          </a:custGeom>
          <a:noFill/>
          <a:ln w="19050">
            <a:solidFill>
              <a:srgbClr val="D0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889017-7BE6-417A-811E-288E64ED16E5}"/>
              </a:ext>
            </a:extLst>
          </p:cNvPr>
          <p:cNvSpPr/>
          <p:nvPr/>
        </p:nvSpPr>
        <p:spPr>
          <a:xfrm>
            <a:off x="1338838" y="3958954"/>
            <a:ext cx="2595966" cy="741046"/>
          </a:xfrm>
          <a:custGeom>
            <a:avLst/>
            <a:gdLst>
              <a:gd name="connsiteX0" fmla="*/ 0 w 2595966"/>
              <a:gd name="connsiteY0" fmla="*/ 0 h 741046"/>
              <a:gd name="connsiteX1" fmla="*/ 860156 w 2595966"/>
              <a:gd name="connsiteY1" fmla="*/ 356461 h 741046"/>
              <a:gd name="connsiteX2" fmla="*/ 1759058 w 2595966"/>
              <a:gd name="connsiteY2" fmla="*/ 720671 h 741046"/>
              <a:gd name="connsiteX3" fmla="*/ 2595966 w 2595966"/>
              <a:gd name="connsiteY3" fmla="*/ 697424 h 741046"/>
              <a:gd name="connsiteX4" fmla="*/ 2595966 w 2595966"/>
              <a:gd name="connsiteY4" fmla="*/ 697424 h 741046"/>
              <a:gd name="connsiteX5" fmla="*/ 2595966 w 2595966"/>
              <a:gd name="connsiteY5" fmla="*/ 697424 h 74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5966" h="741046">
                <a:moveTo>
                  <a:pt x="0" y="0"/>
                </a:moveTo>
                <a:lnTo>
                  <a:pt x="860156" y="356461"/>
                </a:lnTo>
                <a:cubicBezTo>
                  <a:pt x="1153332" y="476573"/>
                  <a:pt x="1469756" y="663844"/>
                  <a:pt x="1759058" y="720671"/>
                </a:cubicBezTo>
                <a:cubicBezTo>
                  <a:pt x="2048360" y="777498"/>
                  <a:pt x="2595966" y="697424"/>
                  <a:pt x="2595966" y="697424"/>
                </a:cubicBezTo>
                <a:lnTo>
                  <a:pt x="2595966" y="697424"/>
                </a:lnTo>
                <a:lnTo>
                  <a:pt x="2595966" y="69742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F287347-0285-4FFF-90ED-0B264C86EE1A}"/>
              </a:ext>
            </a:extLst>
          </p:cNvPr>
          <p:cNvSpPr/>
          <p:nvPr/>
        </p:nvSpPr>
        <p:spPr>
          <a:xfrm>
            <a:off x="1555312" y="1672664"/>
            <a:ext cx="2379492" cy="1017166"/>
          </a:xfrm>
          <a:custGeom>
            <a:avLst/>
            <a:gdLst>
              <a:gd name="connsiteX0" fmla="*/ 0 w 2379492"/>
              <a:gd name="connsiteY0" fmla="*/ 421948 h 1017166"/>
              <a:gd name="connsiteX1" fmla="*/ 1131376 w 2379492"/>
              <a:gd name="connsiteY1" fmla="*/ 1010884 h 1017166"/>
              <a:gd name="connsiteX2" fmla="*/ 2262752 w 2379492"/>
              <a:gd name="connsiteY2" fmla="*/ 88734 h 1017166"/>
              <a:gd name="connsiteX3" fmla="*/ 2286000 w 2379492"/>
              <a:gd name="connsiteY3" fmla="*/ 88734 h 101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492" h="1017166">
                <a:moveTo>
                  <a:pt x="0" y="421948"/>
                </a:moveTo>
                <a:cubicBezTo>
                  <a:pt x="377125" y="744184"/>
                  <a:pt x="754251" y="1066420"/>
                  <a:pt x="1131376" y="1010884"/>
                </a:cubicBezTo>
                <a:cubicBezTo>
                  <a:pt x="1508501" y="955348"/>
                  <a:pt x="2070315" y="242426"/>
                  <a:pt x="2262752" y="88734"/>
                </a:cubicBezTo>
                <a:cubicBezTo>
                  <a:pt x="2455189" y="-64958"/>
                  <a:pt x="2370594" y="11888"/>
                  <a:pt x="2286000" y="88734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0E1A679-66F1-4486-BB99-3D0760408A99}"/>
              </a:ext>
            </a:extLst>
          </p:cNvPr>
          <p:cNvSpPr/>
          <p:nvPr/>
        </p:nvSpPr>
        <p:spPr>
          <a:xfrm>
            <a:off x="5496586" y="1943035"/>
            <a:ext cx="2468912" cy="836183"/>
          </a:xfrm>
          <a:custGeom>
            <a:avLst/>
            <a:gdLst>
              <a:gd name="connsiteX0" fmla="*/ 0 w 2603716"/>
              <a:gd name="connsiteY0" fmla="*/ 170482 h 699433"/>
              <a:gd name="connsiteX1" fmla="*/ 1317356 w 2603716"/>
              <a:gd name="connsiteY1" fmla="*/ 697424 h 699433"/>
              <a:gd name="connsiteX2" fmla="*/ 2603716 w 2603716"/>
              <a:gd name="connsiteY2" fmla="*/ 0 h 699433"/>
              <a:gd name="connsiteX3" fmla="*/ 2603716 w 2603716"/>
              <a:gd name="connsiteY3" fmla="*/ 0 h 699433"/>
              <a:gd name="connsiteX4" fmla="*/ 2603716 w 2603716"/>
              <a:gd name="connsiteY4" fmla="*/ 0 h 69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716" h="699433">
                <a:moveTo>
                  <a:pt x="0" y="170482"/>
                </a:moveTo>
                <a:cubicBezTo>
                  <a:pt x="441701" y="448160"/>
                  <a:pt x="883403" y="725838"/>
                  <a:pt x="1317356" y="697424"/>
                </a:cubicBezTo>
                <a:cubicBezTo>
                  <a:pt x="1751309" y="669010"/>
                  <a:pt x="2603716" y="0"/>
                  <a:pt x="2603716" y="0"/>
                </a:cubicBezTo>
                <a:lnTo>
                  <a:pt x="2603716" y="0"/>
                </a:lnTo>
                <a:lnTo>
                  <a:pt x="2603716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80C36-2620-40DE-997F-9B3E5580D94A}"/>
              </a:ext>
            </a:extLst>
          </p:cNvPr>
          <p:cNvSpPr txBox="1"/>
          <p:nvPr/>
        </p:nvSpPr>
        <p:spPr>
          <a:xfrm>
            <a:off x="1219200" y="3048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D92F7A-CAFC-40F7-A742-6BA6D8918DE3}"/>
              </a:ext>
            </a:extLst>
          </p:cNvPr>
          <p:cNvSpPr txBox="1"/>
          <p:nvPr/>
        </p:nvSpPr>
        <p:spPr>
          <a:xfrm>
            <a:off x="3687095" y="307808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D610DD-0268-429E-B2FD-5F226E31EE4B}"/>
              </a:ext>
            </a:extLst>
          </p:cNvPr>
          <p:cNvSpPr txBox="1"/>
          <p:nvPr/>
        </p:nvSpPr>
        <p:spPr>
          <a:xfrm>
            <a:off x="1028700" y="5348737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F0F1EC-1664-4028-B656-A4A8C52905E6}"/>
              </a:ext>
            </a:extLst>
          </p:cNvPr>
          <p:cNvSpPr txBox="1"/>
          <p:nvPr/>
        </p:nvSpPr>
        <p:spPr>
          <a:xfrm>
            <a:off x="3496595" y="537882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0E76FC-31BF-40D6-A060-8DF79639B44A}"/>
              </a:ext>
            </a:extLst>
          </p:cNvPr>
          <p:cNvSpPr txBox="1"/>
          <p:nvPr/>
        </p:nvSpPr>
        <p:spPr>
          <a:xfrm>
            <a:off x="5115005" y="303509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4467BB-8668-4434-A00F-60BDA562ACC7}"/>
              </a:ext>
            </a:extLst>
          </p:cNvPr>
          <p:cNvSpPr txBox="1"/>
          <p:nvPr/>
        </p:nvSpPr>
        <p:spPr>
          <a:xfrm>
            <a:off x="7582900" y="306518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D93AEF-D549-4EA2-BD14-0B883E1CE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43" y="5679027"/>
            <a:ext cx="2967926" cy="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8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083-D3B8-4B6E-AC90-43E2C83B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Absolute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F5B4F-CC1E-40D9-930E-5F84BE28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75D72-2E63-46CD-B22C-66B6035E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AFB281-C333-4863-B4B1-67AAB8EB0274}"/>
              </a:ext>
            </a:extLst>
          </p:cNvPr>
          <p:cNvGrpSpPr/>
          <p:nvPr/>
        </p:nvGrpSpPr>
        <p:grpSpPr>
          <a:xfrm>
            <a:off x="426363" y="1055040"/>
            <a:ext cx="7955637" cy="4964760"/>
            <a:chOff x="2177932" y="1055040"/>
            <a:chExt cx="5570220" cy="4964760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51DBAF4A-1288-4E42-BE93-BE0F7D7E3C6C}"/>
                </a:ext>
              </a:extLst>
            </p:cNvPr>
            <p:cNvGraphicFramePr/>
            <p:nvPr/>
          </p:nvGraphicFramePr>
          <p:xfrm>
            <a:off x="2177932" y="1055040"/>
            <a:ext cx="2785110" cy="2373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B68750A1-1D20-4146-9215-838E8480A2BE}"/>
                </a:ext>
              </a:extLst>
            </p:cNvPr>
            <p:cNvGraphicFramePr/>
            <p:nvPr/>
          </p:nvGraphicFramePr>
          <p:xfrm>
            <a:off x="4963042" y="1055040"/>
            <a:ext cx="2785110" cy="23739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699CFC34-DB81-427E-8B02-D50DB80619FF}"/>
                </a:ext>
              </a:extLst>
            </p:cNvPr>
            <p:cNvGraphicFramePr/>
            <p:nvPr/>
          </p:nvGraphicFramePr>
          <p:xfrm>
            <a:off x="2177933" y="3429000"/>
            <a:ext cx="2785110" cy="2438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9DEDF08B-BCA7-4D2C-89C9-0FA4F25F89B9}"/>
                </a:ext>
              </a:extLst>
            </p:cNvPr>
            <p:cNvGraphicFramePr/>
            <p:nvPr/>
          </p:nvGraphicFramePr>
          <p:xfrm>
            <a:off x="4963040" y="3429000"/>
            <a:ext cx="2785111" cy="2590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73D2A3E-B99E-49E0-98E9-753E9FCFCB46}"/>
              </a:ext>
            </a:extLst>
          </p:cNvPr>
          <p:cNvSpPr/>
          <p:nvPr/>
        </p:nvSpPr>
        <p:spPr>
          <a:xfrm>
            <a:off x="1477607" y="1672663"/>
            <a:ext cx="2552388" cy="1108356"/>
          </a:xfrm>
          <a:custGeom>
            <a:avLst/>
            <a:gdLst>
              <a:gd name="connsiteX0" fmla="*/ 0 w 2552388"/>
              <a:gd name="connsiteY0" fmla="*/ 511046 h 1108356"/>
              <a:gd name="connsiteX1" fmla="*/ 1309607 w 2552388"/>
              <a:gd name="connsiteY1" fmla="*/ 15100 h 1108356"/>
              <a:gd name="connsiteX2" fmla="*/ 2464231 w 2552388"/>
              <a:gd name="connsiteY2" fmla="*/ 1022490 h 1108356"/>
              <a:gd name="connsiteX3" fmla="*/ 2471980 w 2552388"/>
              <a:gd name="connsiteY3" fmla="*/ 1053486 h 1108356"/>
              <a:gd name="connsiteX4" fmla="*/ 2471980 w 2552388"/>
              <a:gd name="connsiteY4" fmla="*/ 1053486 h 1108356"/>
              <a:gd name="connsiteX5" fmla="*/ 2471980 w 2552388"/>
              <a:gd name="connsiteY5" fmla="*/ 1053486 h 110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388" h="1108356">
                <a:moveTo>
                  <a:pt x="0" y="511046"/>
                </a:moveTo>
                <a:cubicBezTo>
                  <a:pt x="449451" y="220452"/>
                  <a:pt x="898902" y="-70141"/>
                  <a:pt x="1309607" y="15100"/>
                </a:cubicBezTo>
                <a:cubicBezTo>
                  <a:pt x="1720312" y="100341"/>
                  <a:pt x="2270502" y="849426"/>
                  <a:pt x="2464231" y="1022490"/>
                </a:cubicBezTo>
                <a:cubicBezTo>
                  <a:pt x="2657960" y="1195554"/>
                  <a:pt x="2471980" y="1053486"/>
                  <a:pt x="2471980" y="1053486"/>
                </a:cubicBezTo>
                <a:lnTo>
                  <a:pt x="2471980" y="1053486"/>
                </a:lnTo>
                <a:lnTo>
                  <a:pt x="2471980" y="105348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14202A-3A00-4954-814D-994BE93F3D66}"/>
              </a:ext>
            </a:extLst>
          </p:cNvPr>
          <p:cNvSpPr/>
          <p:nvPr/>
        </p:nvSpPr>
        <p:spPr>
          <a:xfrm>
            <a:off x="5291602" y="1731945"/>
            <a:ext cx="2374791" cy="1074758"/>
          </a:xfrm>
          <a:custGeom>
            <a:avLst/>
            <a:gdLst>
              <a:gd name="connsiteX0" fmla="*/ 0 w 2642461"/>
              <a:gd name="connsiteY0" fmla="*/ 0 h 1140847"/>
              <a:gd name="connsiteX1" fmla="*/ 1301858 w 2642461"/>
              <a:gd name="connsiteY1" fmla="*/ 1022888 h 1140847"/>
              <a:gd name="connsiteX2" fmla="*/ 2642461 w 2642461"/>
              <a:gd name="connsiteY2" fmla="*/ 1077132 h 114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61" h="1140847">
                <a:moveTo>
                  <a:pt x="0" y="0"/>
                </a:moveTo>
                <a:cubicBezTo>
                  <a:pt x="430724" y="421683"/>
                  <a:pt x="861448" y="843366"/>
                  <a:pt x="1301858" y="1022888"/>
                </a:cubicBezTo>
                <a:cubicBezTo>
                  <a:pt x="1742268" y="1202410"/>
                  <a:pt x="2192364" y="1139771"/>
                  <a:pt x="2642461" y="1077132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BB9E11-8076-4BF2-8936-33766F8FD2FF}"/>
              </a:ext>
            </a:extLst>
          </p:cNvPr>
          <p:cNvSpPr/>
          <p:nvPr/>
        </p:nvSpPr>
        <p:spPr>
          <a:xfrm>
            <a:off x="1331089" y="4290095"/>
            <a:ext cx="2603715" cy="519183"/>
          </a:xfrm>
          <a:custGeom>
            <a:avLst/>
            <a:gdLst>
              <a:gd name="connsiteX0" fmla="*/ 0 w 2603715"/>
              <a:gd name="connsiteY0" fmla="*/ 23237 h 519183"/>
              <a:gd name="connsiteX1" fmla="*/ 875654 w 2603715"/>
              <a:gd name="connsiteY1" fmla="*/ 30987 h 519183"/>
              <a:gd name="connsiteX2" fmla="*/ 1720312 w 2603715"/>
              <a:gd name="connsiteY2" fmla="*/ 325454 h 519183"/>
              <a:gd name="connsiteX3" fmla="*/ 2603715 w 2603715"/>
              <a:gd name="connsiteY3" fmla="*/ 519183 h 519183"/>
              <a:gd name="connsiteX4" fmla="*/ 2603715 w 2603715"/>
              <a:gd name="connsiteY4" fmla="*/ 519183 h 51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715" h="519183">
                <a:moveTo>
                  <a:pt x="0" y="23237"/>
                </a:moveTo>
                <a:cubicBezTo>
                  <a:pt x="294467" y="1927"/>
                  <a:pt x="588935" y="-19382"/>
                  <a:pt x="875654" y="30987"/>
                </a:cubicBezTo>
                <a:cubicBezTo>
                  <a:pt x="1162373" y="81356"/>
                  <a:pt x="1432302" y="244088"/>
                  <a:pt x="1720312" y="325454"/>
                </a:cubicBezTo>
                <a:cubicBezTo>
                  <a:pt x="2008322" y="406820"/>
                  <a:pt x="2603715" y="519183"/>
                  <a:pt x="2603715" y="519183"/>
                </a:cubicBezTo>
                <a:lnTo>
                  <a:pt x="2603715" y="519183"/>
                </a:lnTo>
              </a:path>
            </a:pathLst>
          </a:custGeom>
          <a:noFill/>
          <a:ln w="19050">
            <a:solidFill>
              <a:srgbClr val="D0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889017-7BE6-417A-811E-288E64ED16E5}"/>
              </a:ext>
            </a:extLst>
          </p:cNvPr>
          <p:cNvSpPr/>
          <p:nvPr/>
        </p:nvSpPr>
        <p:spPr>
          <a:xfrm>
            <a:off x="1338838" y="3958954"/>
            <a:ext cx="2595966" cy="741046"/>
          </a:xfrm>
          <a:custGeom>
            <a:avLst/>
            <a:gdLst>
              <a:gd name="connsiteX0" fmla="*/ 0 w 2595966"/>
              <a:gd name="connsiteY0" fmla="*/ 0 h 741046"/>
              <a:gd name="connsiteX1" fmla="*/ 860156 w 2595966"/>
              <a:gd name="connsiteY1" fmla="*/ 356461 h 741046"/>
              <a:gd name="connsiteX2" fmla="*/ 1759058 w 2595966"/>
              <a:gd name="connsiteY2" fmla="*/ 720671 h 741046"/>
              <a:gd name="connsiteX3" fmla="*/ 2595966 w 2595966"/>
              <a:gd name="connsiteY3" fmla="*/ 697424 h 741046"/>
              <a:gd name="connsiteX4" fmla="*/ 2595966 w 2595966"/>
              <a:gd name="connsiteY4" fmla="*/ 697424 h 741046"/>
              <a:gd name="connsiteX5" fmla="*/ 2595966 w 2595966"/>
              <a:gd name="connsiteY5" fmla="*/ 697424 h 74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5966" h="741046">
                <a:moveTo>
                  <a:pt x="0" y="0"/>
                </a:moveTo>
                <a:lnTo>
                  <a:pt x="860156" y="356461"/>
                </a:lnTo>
                <a:cubicBezTo>
                  <a:pt x="1153332" y="476573"/>
                  <a:pt x="1469756" y="663844"/>
                  <a:pt x="1759058" y="720671"/>
                </a:cubicBezTo>
                <a:cubicBezTo>
                  <a:pt x="2048360" y="777498"/>
                  <a:pt x="2595966" y="697424"/>
                  <a:pt x="2595966" y="697424"/>
                </a:cubicBezTo>
                <a:lnTo>
                  <a:pt x="2595966" y="697424"/>
                </a:lnTo>
                <a:lnTo>
                  <a:pt x="2595966" y="69742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9C4F012-5E4A-491C-9757-8673F58C917B}"/>
              </a:ext>
            </a:extLst>
          </p:cNvPr>
          <p:cNvSpPr/>
          <p:nvPr/>
        </p:nvSpPr>
        <p:spPr>
          <a:xfrm>
            <a:off x="5110566" y="4105904"/>
            <a:ext cx="2967925" cy="1154624"/>
          </a:xfrm>
          <a:custGeom>
            <a:avLst/>
            <a:gdLst>
              <a:gd name="connsiteX0" fmla="*/ 0 w 2967925"/>
              <a:gd name="connsiteY0" fmla="*/ 0 h 1154624"/>
              <a:gd name="connsiteX1" fmla="*/ 968644 w 2967925"/>
              <a:gd name="connsiteY1" fmla="*/ 829159 h 1154624"/>
              <a:gd name="connsiteX2" fmla="*/ 1968285 w 2967925"/>
              <a:gd name="connsiteY2" fmla="*/ 410705 h 1154624"/>
              <a:gd name="connsiteX3" fmla="*/ 2905932 w 2967925"/>
              <a:gd name="connsiteY3" fmla="*/ 1154624 h 1154624"/>
              <a:gd name="connsiteX4" fmla="*/ 2905932 w 2967925"/>
              <a:gd name="connsiteY4" fmla="*/ 1154624 h 1154624"/>
              <a:gd name="connsiteX5" fmla="*/ 2967925 w 2967925"/>
              <a:gd name="connsiteY5" fmla="*/ 1146874 h 115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7925" h="1154624">
                <a:moveTo>
                  <a:pt x="0" y="0"/>
                </a:moveTo>
                <a:cubicBezTo>
                  <a:pt x="320298" y="380354"/>
                  <a:pt x="640597" y="760708"/>
                  <a:pt x="968644" y="829159"/>
                </a:cubicBezTo>
                <a:cubicBezTo>
                  <a:pt x="1296691" y="897610"/>
                  <a:pt x="1645404" y="356461"/>
                  <a:pt x="1968285" y="410705"/>
                </a:cubicBezTo>
                <a:cubicBezTo>
                  <a:pt x="2291166" y="464949"/>
                  <a:pt x="2905932" y="1154624"/>
                  <a:pt x="2905932" y="1154624"/>
                </a:cubicBezTo>
                <a:lnTo>
                  <a:pt x="2905932" y="1154624"/>
                </a:lnTo>
                <a:lnTo>
                  <a:pt x="2967925" y="114687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E82B4E9-363B-434E-9242-FE2B454DBBB0}"/>
              </a:ext>
            </a:extLst>
          </p:cNvPr>
          <p:cNvSpPr/>
          <p:nvPr/>
        </p:nvSpPr>
        <p:spPr>
          <a:xfrm>
            <a:off x="5129939" y="4414071"/>
            <a:ext cx="2929180" cy="790414"/>
          </a:xfrm>
          <a:custGeom>
            <a:avLst/>
            <a:gdLst>
              <a:gd name="connsiteX0" fmla="*/ 0 w 2929180"/>
              <a:gd name="connsiteY0" fmla="*/ 0 h 790414"/>
              <a:gd name="connsiteX1" fmla="*/ 968644 w 2929180"/>
              <a:gd name="connsiteY1" fmla="*/ 581186 h 790414"/>
              <a:gd name="connsiteX2" fmla="*/ 1991532 w 2929180"/>
              <a:gd name="connsiteY2" fmla="*/ 30997 h 790414"/>
              <a:gd name="connsiteX3" fmla="*/ 2929180 w 2929180"/>
              <a:gd name="connsiteY3" fmla="*/ 790414 h 790414"/>
              <a:gd name="connsiteX4" fmla="*/ 2929180 w 2929180"/>
              <a:gd name="connsiteY4" fmla="*/ 790414 h 79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180" h="790414">
                <a:moveTo>
                  <a:pt x="0" y="0"/>
                </a:moveTo>
                <a:cubicBezTo>
                  <a:pt x="318361" y="288010"/>
                  <a:pt x="636722" y="576020"/>
                  <a:pt x="968644" y="581186"/>
                </a:cubicBezTo>
                <a:cubicBezTo>
                  <a:pt x="1300566" y="586352"/>
                  <a:pt x="1664776" y="-3874"/>
                  <a:pt x="1991532" y="30997"/>
                </a:cubicBezTo>
                <a:cubicBezTo>
                  <a:pt x="2318288" y="65868"/>
                  <a:pt x="2929180" y="790414"/>
                  <a:pt x="2929180" y="790414"/>
                </a:cubicBezTo>
                <a:lnTo>
                  <a:pt x="2929180" y="790414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F287347-0285-4FFF-90ED-0B264C86EE1A}"/>
              </a:ext>
            </a:extLst>
          </p:cNvPr>
          <p:cNvSpPr/>
          <p:nvPr/>
        </p:nvSpPr>
        <p:spPr>
          <a:xfrm>
            <a:off x="1555312" y="1672664"/>
            <a:ext cx="2379492" cy="1017166"/>
          </a:xfrm>
          <a:custGeom>
            <a:avLst/>
            <a:gdLst>
              <a:gd name="connsiteX0" fmla="*/ 0 w 2379492"/>
              <a:gd name="connsiteY0" fmla="*/ 421948 h 1017166"/>
              <a:gd name="connsiteX1" fmla="*/ 1131376 w 2379492"/>
              <a:gd name="connsiteY1" fmla="*/ 1010884 h 1017166"/>
              <a:gd name="connsiteX2" fmla="*/ 2262752 w 2379492"/>
              <a:gd name="connsiteY2" fmla="*/ 88734 h 1017166"/>
              <a:gd name="connsiteX3" fmla="*/ 2286000 w 2379492"/>
              <a:gd name="connsiteY3" fmla="*/ 88734 h 101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492" h="1017166">
                <a:moveTo>
                  <a:pt x="0" y="421948"/>
                </a:moveTo>
                <a:cubicBezTo>
                  <a:pt x="377125" y="744184"/>
                  <a:pt x="754251" y="1066420"/>
                  <a:pt x="1131376" y="1010884"/>
                </a:cubicBezTo>
                <a:cubicBezTo>
                  <a:pt x="1508501" y="955348"/>
                  <a:pt x="2070315" y="242426"/>
                  <a:pt x="2262752" y="88734"/>
                </a:cubicBezTo>
                <a:cubicBezTo>
                  <a:pt x="2455189" y="-64958"/>
                  <a:pt x="2370594" y="11888"/>
                  <a:pt x="2286000" y="88734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0E1A679-66F1-4486-BB99-3D0760408A99}"/>
              </a:ext>
            </a:extLst>
          </p:cNvPr>
          <p:cNvSpPr/>
          <p:nvPr/>
        </p:nvSpPr>
        <p:spPr>
          <a:xfrm>
            <a:off x="5496586" y="1943035"/>
            <a:ext cx="2468912" cy="836183"/>
          </a:xfrm>
          <a:custGeom>
            <a:avLst/>
            <a:gdLst>
              <a:gd name="connsiteX0" fmla="*/ 0 w 2603716"/>
              <a:gd name="connsiteY0" fmla="*/ 170482 h 699433"/>
              <a:gd name="connsiteX1" fmla="*/ 1317356 w 2603716"/>
              <a:gd name="connsiteY1" fmla="*/ 697424 h 699433"/>
              <a:gd name="connsiteX2" fmla="*/ 2603716 w 2603716"/>
              <a:gd name="connsiteY2" fmla="*/ 0 h 699433"/>
              <a:gd name="connsiteX3" fmla="*/ 2603716 w 2603716"/>
              <a:gd name="connsiteY3" fmla="*/ 0 h 699433"/>
              <a:gd name="connsiteX4" fmla="*/ 2603716 w 2603716"/>
              <a:gd name="connsiteY4" fmla="*/ 0 h 69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716" h="699433">
                <a:moveTo>
                  <a:pt x="0" y="170482"/>
                </a:moveTo>
                <a:cubicBezTo>
                  <a:pt x="441701" y="448160"/>
                  <a:pt x="883403" y="725838"/>
                  <a:pt x="1317356" y="697424"/>
                </a:cubicBezTo>
                <a:cubicBezTo>
                  <a:pt x="1751309" y="669010"/>
                  <a:pt x="2603716" y="0"/>
                  <a:pt x="2603716" y="0"/>
                </a:cubicBezTo>
                <a:lnTo>
                  <a:pt x="2603716" y="0"/>
                </a:lnTo>
                <a:lnTo>
                  <a:pt x="2603716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80C36-2620-40DE-997F-9B3E5580D94A}"/>
              </a:ext>
            </a:extLst>
          </p:cNvPr>
          <p:cNvSpPr txBox="1"/>
          <p:nvPr/>
        </p:nvSpPr>
        <p:spPr>
          <a:xfrm>
            <a:off x="1219200" y="3048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D92F7A-CAFC-40F7-A742-6BA6D8918DE3}"/>
              </a:ext>
            </a:extLst>
          </p:cNvPr>
          <p:cNvSpPr txBox="1"/>
          <p:nvPr/>
        </p:nvSpPr>
        <p:spPr>
          <a:xfrm>
            <a:off x="3687095" y="307808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C3C149-F4B7-46B4-B7F7-DC9A3B7541C2}"/>
              </a:ext>
            </a:extLst>
          </p:cNvPr>
          <p:cNvSpPr txBox="1"/>
          <p:nvPr/>
        </p:nvSpPr>
        <p:spPr>
          <a:xfrm>
            <a:off x="4945380" y="531865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715D01-700B-46E5-B24D-13E62F483C4B}"/>
              </a:ext>
            </a:extLst>
          </p:cNvPr>
          <p:cNvSpPr txBox="1"/>
          <p:nvPr/>
        </p:nvSpPr>
        <p:spPr>
          <a:xfrm>
            <a:off x="7413275" y="5348737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D610DD-0268-429E-B2FD-5F226E31EE4B}"/>
              </a:ext>
            </a:extLst>
          </p:cNvPr>
          <p:cNvSpPr txBox="1"/>
          <p:nvPr/>
        </p:nvSpPr>
        <p:spPr>
          <a:xfrm>
            <a:off x="1028700" y="5348737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F0F1EC-1664-4028-B656-A4A8C52905E6}"/>
              </a:ext>
            </a:extLst>
          </p:cNvPr>
          <p:cNvSpPr txBox="1"/>
          <p:nvPr/>
        </p:nvSpPr>
        <p:spPr>
          <a:xfrm>
            <a:off x="3496595" y="537882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0E76FC-31BF-40D6-A060-8DF79639B44A}"/>
              </a:ext>
            </a:extLst>
          </p:cNvPr>
          <p:cNvSpPr txBox="1"/>
          <p:nvPr/>
        </p:nvSpPr>
        <p:spPr>
          <a:xfrm>
            <a:off x="5115005" y="303509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4467BB-8668-4434-A00F-60BDA562ACC7}"/>
              </a:ext>
            </a:extLst>
          </p:cNvPr>
          <p:cNvSpPr txBox="1"/>
          <p:nvPr/>
        </p:nvSpPr>
        <p:spPr>
          <a:xfrm>
            <a:off x="7582900" y="306518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983909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3F14-952E-4DAE-B75B-F857C7B8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wrap="square">
            <a:normAutofit/>
          </a:bodyPr>
          <a:lstStyle/>
          <a:p>
            <a:r>
              <a:rPr lang="en-US" dirty="0"/>
              <a:t>Question 2: Performance Effect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44B8C-A128-4616-9465-B64AA9063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4780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2B218-8227-476A-9738-69D838D32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33</a:t>
            </a:fld>
            <a:endParaRPr lang="en-US" alt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CFB3008-8551-41EE-8D4A-59B0394DB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326464"/>
              </p:ext>
            </p:extLst>
          </p:nvPr>
        </p:nvGraphicFramePr>
        <p:xfrm>
          <a:off x="438172" y="1216152"/>
          <a:ext cx="8172428" cy="465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6590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3F14-952E-4DAE-B75B-F857C7B8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wrap="square">
            <a:normAutofit/>
          </a:bodyPr>
          <a:lstStyle/>
          <a:p>
            <a:r>
              <a:rPr lang="en-US" dirty="0"/>
              <a:t>Question 2: Performance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BDBBC-2E53-42CC-8398-157A33C2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86" y="1561206"/>
            <a:ext cx="7181828" cy="327660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44B8C-A128-4616-9465-B64AA9063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4780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2B218-8227-476A-9738-69D838D32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34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D5827-6E8A-4739-8EAA-7CDC344C9B22}"/>
              </a:ext>
            </a:extLst>
          </p:cNvPr>
          <p:cNvSpPr txBox="1"/>
          <p:nvPr/>
        </p:nvSpPr>
        <p:spPr>
          <a:xfrm>
            <a:off x="2362200" y="493937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Self-Reflection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35552-170D-4A1A-8AEA-DB5BBA5CC444}"/>
              </a:ext>
            </a:extLst>
          </p:cNvPr>
          <p:cNvSpPr txBox="1"/>
          <p:nvPr/>
        </p:nvSpPr>
        <p:spPr>
          <a:xfrm>
            <a:off x="5113151" y="488661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Reflection</a:t>
            </a:r>
          </a:p>
        </p:txBody>
      </p:sp>
    </p:spTree>
    <p:extLst>
      <p:ext uri="{BB962C8B-B14F-4D97-AF65-F5344CB8AC3E}">
        <p14:creationId xmlns:p14="http://schemas.microsoft.com/office/powerpoint/2010/main" val="1653366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3F14-952E-4DAE-B75B-F857C7B8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53998"/>
          </a:xfrm>
        </p:spPr>
        <p:txBody>
          <a:bodyPr/>
          <a:lstStyle/>
          <a:p>
            <a:r>
              <a:rPr lang="en-US" dirty="0"/>
              <a:t>Question 3: Effect on Interest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2B218-8227-476A-9738-69D838D32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44B8C-A128-4616-9465-B64AA906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C2C5B17-F02B-4DBB-9503-F4EC6C6F2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627353"/>
              </p:ext>
            </p:extLst>
          </p:nvPr>
        </p:nvGraphicFramePr>
        <p:xfrm>
          <a:off x="1321443" y="1431012"/>
          <a:ext cx="6458465" cy="420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6399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A43-BFBE-4AC7-8652-A1503F76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4: Understanding Abilities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6BCA7-2F94-4435-B0D4-F1363C5E6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B4012-C247-4BF5-A737-EC46B45E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D82A855-58B4-43E4-B97D-A5A1737F8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386671"/>
              </p:ext>
            </p:extLst>
          </p:nvPr>
        </p:nvGraphicFramePr>
        <p:xfrm>
          <a:off x="426364" y="1371600"/>
          <a:ext cx="8248626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E928A71-3565-4204-9461-5176AB3472E6}"/>
              </a:ext>
            </a:extLst>
          </p:cNvPr>
          <p:cNvSpPr/>
          <p:nvPr/>
        </p:nvSpPr>
        <p:spPr>
          <a:xfrm>
            <a:off x="3944319" y="2239505"/>
            <a:ext cx="2471979" cy="2208509"/>
          </a:xfrm>
          <a:custGeom>
            <a:avLst/>
            <a:gdLst>
              <a:gd name="connsiteX0" fmla="*/ 0 w 2471979"/>
              <a:gd name="connsiteY0" fmla="*/ 2208509 h 2208509"/>
              <a:gd name="connsiteX1" fmla="*/ 1239864 w 2471979"/>
              <a:gd name="connsiteY1" fmla="*/ 1208868 h 2208509"/>
              <a:gd name="connsiteX2" fmla="*/ 2471979 w 2471979"/>
              <a:gd name="connsiteY2" fmla="*/ 0 h 220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1979" h="2208509">
                <a:moveTo>
                  <a:pt x="0" y="2208509"/>
                </a:moveTo>
                <a:cubicBezTo>
                  <a:pt x="413934" y="1892731"/>
                  <a:pt x="827868" y="1576953"/>
                  <a:pt x="1239864" y="1208868"/>
                </a:cubicBezTo>
                <a:cubicBezTo>
                  <a:pt x="1651860" y="840783"/>
                  <a:pt x="2061919" y="420391"/>
                  <a:pt x="247197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EBC8C06-075E-4640-A7BA-D4706DB15B30}"/>
              </a:ext>
            </a:extLst>
          </p:cNvPr>
          <p:cNvSpPr/>
          <p:nvPr/>
        </p:nvSpPr>
        <p:spPr>
          <a:xfrm>
            <a:off x="4680488" y="1797803"/>
            <a:ext cx="2417736" cy="2487841"/>
          </a:xfrm>
          <a:custGeom>
            <a:avLst/>
            <a:gdLst>
              <a:gd name="connsiteX0" fmla="*/ 2417736 w 2417736"/>
              <a:gd name="connsiteY0" fmla="*/ 0 h 2487841"/>
              <a:gd name="connsiteX1" fmla="*/ 1185620 w 2417736"/>
              <a:gd name="connsiteY1" fmla="*/ 2100021 h 2487841"/>
              <a:gd name="connsiteX2" fmla="*/ 0 w 2417736"/>
              <a:gd name="connsiteY2" fmla="*/ 2487478 h 2487841"/>
              <a:gd name="connsiteX3" fmla="*/ 0 w 2417736"/>
              <a:gd name="connsiteY3" fmla="*/ 2487478 h 248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7736" h="2487841">
                <a:moveTo>
                  <a:pt x="2417736" y="0"/>
                </a:moveTo>
                <a:cubicBezTo>
                  <a:pt x="2003156" y="842720"/>
                  <a:pt x="1588576" y="1685441"/>
                  <a:pt x="1185620" y="2100021"/>
                </a:cubicBezTo>
                <a:cubicBezTo>
                  <a:pt x="782664" y="2514601"/>
                  <a:pt x="0" y="2487478"/>
                  <a:pt x="0" y="2487478"/>
                </a:cubicBezTo>
                <a:lnTo>
                  <a:pt x="0" y="2487478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48AF85C-D64D-4060-A8DC-34CEBAD3AE05}"/>
              </a:ext>
            </a:extLst>
          </p:cNvPr>
          <p:cNvSpPr/>
          <p:nvPr/>
        </p:nvSpPr>
        <p:spPr>
          <a:xfrm>
            <a:off x="5334000" y="2895600"/>
            <a:ext cx="1219200" cy="381000"/>
          </a:xfrm>
          <a:prstGeom prst="rightArrow">
            <a:avLst/>
          </a:prstGeom>
          <a:solidFill>
            <a:srgbClr val="D00A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97176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FA0809D-2250-4EBC-9DA4-66C7CEC26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144224"/>
              </p:ext>
            </p:extLst>
          </p:nvPr>
        </p:nvGraphicFramePr>
        <p:xfrm>
          <a:off x="426362" y="1295400"/>
          <a:ext cx="7879437" cy="432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BC0A43-BFBE-4AC7-8652-A1503F76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53998"/>
          </a:xfrm>
        </p:spPr>
        <p:txBody>
          <a:bodyPr/>
          <a:lstStyle/>
          <a:p>
            <a:r>
              <a:rPr lang="en-US" dirty="0"/>
              <a:t>Question 4: Understanding Material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6BCA7-2F94-4435-B0D4-F1363C5E6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B4012-C247-4BF5-A737-EC46B45E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8ADFC8-9DE5-4A87-AE4E-14B2C66AE9F9}"/>
              </a:ext>
            </a:extLst>
          </p:cNvPr>
          <p:cNvSpPr/>
          <p:nvPr/>
        </p:nvSpPr>
        <p:spPr>
          <a:xfrm>
            <a:off x="3928821" y="2362200"/>
            <a:ext cx="2395780" cy="1977325"/>
          </a:xfrm>
          <a:custGeom>
            <a:avLst/>
            <a:gdLst>
              <a:gd name="connsiteX0" fmla="*/ 0 w 2440983"/>
              <a:gd name="connsiteY0" fmla="*/ 2270501 h 2270501"/>
              <a:gd name="connsiteX1" fmla="*/ 1216617 w 2440983"/>
              <a:gd name="connsiteY1" fmla="*/ 945396 h 2270501"/>
              <a:gd name="connsiteX2" fmla="*/ 2440983 w 2440983"/>
              <a:gd name="connsiteY2" fmla="*/ 0 h 2270501"/>
              <a:gd name="connsiteX3" fmla="*/ 2440983 w 2440983"/>
              <a:gd name="connsiteY3" fmla="*/ 0 h 227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983" h="2270501">
                <a:moveTo>
                  <a:pt x="0" y="2270501"/>
                </a:moveTo>
                <a:cubicBezTo>
                  <a:pt x="404893" y="1797157"/>
                  <a:pt x="809787" y="1323813"/>
                  <a:pt x="1216617" y="945396"/>
                </a:cubicBezTo>
                <a:cubicBezTo>
                  <a:pt x="1623448" y="566979"/>
                  <a:pt x="2440983" y="0"/>
                  <a:pt x="2440983" y="0"/>
                </a:cubicBezTo>
                <a:lnTo>
                  <a:pt x="2440983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C69009-A5FE-4E92-8144-C85C349E8089}"/>
              </a:ext>
            </a:extLst>
          </p:cNvPr>
          <p:cNvSpPr/>
          <p:nvPr/>
        </p:nvSpPr>
        <p:spPr>
          <a:xfrm>
            <a:off x="4339525" y="1981201"/>
            <a:ext cx="2518476" cy="2180094"/>
          </a:xfrm>
          <a:custGeom>
            <a:avLst/>
            <a:gdLst>
              <a:gd name="connsiteX0" fmla="*/ 0 w 2495228"/>
              <a:gd name="connsiteY0" fmla="*/ 2595966 h 2595966"/>
              <a:gd name="connsiteX1" fmla="*/ 1270861 w 2495228"/>
              <a:gd name="connsiteY1" fmla="*/ 2045776 h 2595966"/>
              <a:gd name="connsiteX2" fmla="*/ 2495228 w 2495228"/>
              <a:gd name="connsiteY2" fmla="*/ 0 h 2595966"/>
              <a:gd name="connsiteX3" fmla="*/ 2495228 w 2495228"/>
              <a:gd name="connsiteY3" fmla="*/ 0 h 2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228" h="2595966">
                <a:moveTo>
                  <a:pt x="0" y="2595966"/>
                </a:moveTo>
                <a:cubicBezTo>
                  <a:pt x="427495" y="2537201"/>
                  <a:pt x="854990" y="2478437"/>
                  <a:pt x="1270861" y="2045776"/>
                </a:cubicBezTo>
                <a:cubicBezTo>
                  <a:pt x="1686732" y="1613115"/>
                  <a:pt x="2495228" y="0"/>
                  <a:pt x="2495228" y="0"/>
                </a:cubicBezTo>
                <a:lnTo>
                  <a:pt x="2495228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7A0C234-F732-4377-A822-45565256175F}"/>
              </a:ext>
            </a:extLst>
          </p:cNvPr>
          <p:cNvSpPr/>
          <p:nvPr/>
        </p:nvSpPr>
        <p:spPr>
          <a:xfrm>
            <a:off x="4683718" y="2819400"/>
            <a:ext cx="1219200" cy="381000"/>
          </a:xfrm>
          <a:prstGeom prst="rightArrow">
            <a:avLst/>
          </a:prstGeom>
          <a:solidFill>
            <a:srgbClr val="D00A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C2B129A-B04C-4BB4-8FD3-AE41A7BD13A6}"/>
              </a:ext>
            </a:extLst>
          </p:cNvPr>
          <p:cNvSpPr/>
          <p:nvPr/>
        </p:nvSpPr>
        <p:spPr>
          <a:xfrm>
            <a:off x="4145796" y="2133600"/>
            <a:ext cx="2495228" cy="1909826"/>
          </a:xfrm>
          <a:custGeom>
            <a:avLst/>
            <a:gdLst>
              <a:gd name="connsiteX0" fmla="*/ 0 w 2456482"/>
              <a:gd name="connsiteY0" fmla="*/ 2038028 h 2062226"/>
              <a:gd name="connsiteX1" fmla="*/ 1208868 w 2456482"/>
              <a:gd name="connsiteY1" fmla="*/ 1774556 h 2062226"/>
              <a:gd name="connsiteX2" fmla="*/ 2456482 w 2456482"/>
              <a:gd name="connsiteY2" fmla="*/ 0 h 2062226"/>
              <a:gd name="connsiteX3" fmla="*/ 2456482 w 2456482"/>
              <a:gd name="connsiteY3" fmla="*/ 0 h 206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482" h="2062226">
                <a:moveTo>
                  <a:pt x="0" y="2038028"/>
                </a:moveTo>
                <a:cubicBezTo>
                  <a:pt x="399727" y="2076127"/>
                  <a:pt x="799454" y="2114227"/>
                  <a:pt x="1208868" y="1774556"/>
                </a:cubicBezTo>
                <a:cubicBezTo>
                  <a:pt x="1618282" y="1434885"/>
                  <a:pt x="2456482" y="0"/>
                  <a:pt x="2456482" y="0"/>
                </a:cubicBezTo>
                <a:lnTo>
                  <a:pt x="2456482" y="0"/>
                </a:ln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480" y="4724400"/>
            <a:ext cx="7943827" cy="707886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/>
          <a:stretch/>
        </p:blipFill>
        <p:spPr>
          <a:xfrm>
            <a:off x="0" y="0"/>
            <a:ext cx="9144000" cy="4536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3252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CC69-8CD7-4C88-8B99-68213375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41809-8A71-4954-B354-C7C7F0069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95583-C408-4E68-9698-7D11CCC1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2A64AA-E134-4D5C-9551-147DB5A55C6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363" y="1216152"/>
            <a:ext cx="3993238" cy="4487732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dirty="0"/>
              <a:t>Simple plug-and-play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dirty="0"/>
              <a:t>Significant performance improvement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dirty="0"/>
              <a:t>Greater interest in math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dirty="0"/>
              <a:t>Attractive option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dirty="0"/>
              <a:t>Lowered W/F/D rate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dirty="0"/>
              <a:t>Positive impressions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012A3C-5636-4828-AAFE-C8A658724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9" r="-3" b="-3"/>
          <a:stretch/>
        </p:blipFill>
        <p:spPr>
          <a:xfrm>
            <a:off x="4724401" y="1216152"/>
            <a:ext cx="3939718" cy="4487732"/>
          </a:xfrm>
          <a:prstGeom prst="rect">
            <a:avLst/>
          </a:prstGeom>
          <a:noFill/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04B9DEFF-22DA-4FD4-92D2-8B4E71F6A059}"/>
              </a:ext>
            </a:extLst>
          </p:cNvPr>
          <p:cNvSpPr/>
          <p:nvPr/>
        </p:nvSpPr>
        <p:spPr>
          <a:xfrm>
            <a:off x="5654119" y="1494044"/>
            <a:ext cx="2286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6847E9-510F-4233-8FA2-E56AA430B71B}"/>
              </a:ext>
            </a:extLst>
          </p:cNvPr>
          <p:cNvSpPr txBox="1"/>
          <p:nvPr/>
        </p:nvSpPr>
        <p:spPr>
          <a:xfrm>
            <a:off x="3922506" y="1418361"/>
            <a:ext cx="173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Student Efficacy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8E133E0-9BF8-428B-A3B5-055145DC1BC1}"/>
              </a:ext>
            </a:extLst>
          </p:cNvPr>
          <p:cNvSpPr/>
          <p:nvPr/>
        </p:nvSpPr>
        <p:spPr>
          <a:xfrm>
            <a:off x="5646201" y="1766548"/>
            <a:ext cx="2286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8F2ACAA-0E22-4076-87EF-5BAE8E45C0B4}"/>
              </a:ext>
            </a:extLst>
          </p:cNvPr>
          <p:cNvSpPr/>
          <p:nvPr/>
        </p:nvSpPr>
        <p:spPr>
          <a:xfrm>
            <a:off x="5715820" y="2402134"/>
            <a:ext cx="228600" cy="3048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2E1432A-A873-43AD-92B4-1545206815CB}"/>
              </a:ext>
            </a:extLst>
          </p:cNvPr>
          <p:cNvSpPr/>
          <p:nvPr/>
        </p:nvSpPr>
        <p:spPr>
          <a:xfrm>
            <a:off x="5673025" y="3766342"/>
            <a:ext cx="228600" cy="304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96C53BC-B230-4017-B933-EC622480EFAC}"/>
              </a:ext>
            </a:extLst>
          </p:cNvPr>
          <p:cNvSpPr/>
          <p:nvPr/>
        </p:nvSpPr>
        <p:spPr>
          <a:xfrm>
            <a:off x="5540265" y="5089422"/>
            <a:ext cx="2286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698930-9969-40D6-BDB1-C67EC6AE4901}"/>
              </a:ext>
            </a:extLst>
          </p:cNvPr>
          <p:cNvCxnSpPr>
            <a:cxnSpLocks/>
          </p:cNvCxnSpPr>
          <p:nvPr/>
        </p:nvCxnSpPr>
        <p:spPr>
          <a:xfrm>
            <a:off x="4572000" y="3352800"/>
            <a:ext cx="25908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E783BB3-B60D-44CD-807E-43BBBE2BB2B5}"/>
              </a:ext>
            </a:extLst>
          </p:cNvPr>
          <p:cNvSpPr/>
          <p:nvPr/>
        </p:nvSpPr>
        <p:spPr>
          <a:xfrm rot="10800000">
            <a:off x="7859669" y="1968457"/>
            <a:ext cx="446129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51C4743-F9D6-49F6-B1F3-EFF5F8B4B365}"/>
              </a:ext>
            </a:extLst>
          </p:cNvPr>
          <p:cNvSpPr/>
          <p:nvPr/>
        </p:nvSpPr>
        <p:spPr>
          <a:xfrm rot="11979919">
            <a:off x="7686793" y="2229295"/>
            <a:ext cx="446129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8E90C65-A35B-4909-9369-7245D87B5323}"/>
              </a:ext>
            </a:extLst>
          </p:cNvPr>
          <p:cNvSpPr/>
          <p:nvPr/>
        </p:nvSpPr>
        <p:spPr>
          <a:xfrm rot="1202983">
            <a:off x="5715000" y="1224309"/>
            <a:ext cx="2286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68D70F-97CA-4F6A-80C5-7077D02FCB9C}"/>
              </a:ext>
            </a:extLst>
          </p:cNvPr>
          <p:cNvSpPr txBox="1"/>
          <p:nvPr/>
        </p:nvSpPr>
        <p:spPr>
          <a:xfrm>
            <a:off x="3948526" y="1099048"/>
            <a:ext cx="173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Self-Grading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E4700-4111-4839-85FE-323EB2730226}"/>
              </a:ext>
            </a:extLst>
          </p:cNvPr>
          <p:cNvSpPr txBox="1"/>
          <p:nvPr/>
        </p:nvSpPr>
        <p:spPr>
          <a:xfrm>
            <a:off x="4114800" y="1733828"/>
            <a:ext cx="155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SR Framework</a:t>
            </a:r>
          </a:p>
        </p:txBody>
      </p:sp>
    </p:spTree>
    <p:extLst>
      <p:ext uri="{BB962C8B-B14F-4D97-AF65-F5344CB8AC3E}">
        <p14:creationId xmlns:p14="http://schemas.microsoft.com/office/powerpoint/2010/main" val="42749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F9EA-EC33-4458-8A12-681A9883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about the Teacher/Researcher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4926-CCA7-4800-95FF-DCF559F269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b="1" u="sng" dirty="0"/>
              <a:t>Education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B.S - </a:t>
            </a:r>
            <a:r>
              <a:rPr lang="en-US" dirty="0"/>
              <a:t>Industrial Engineering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Masters – </a:t>
            </a:r>
            <a:r>
              <a:rPr lang="en-US" dirty="0"/>
              <a:t>Math, Math Ed.</a:t>
            </a:r>
          </a:p>
          <a:p>
            <a:pPr>
              <a:lnSpc>
                <a:spcPct val="90000"/>
              </a:lnSpc>
            </a:pPr>
            <a:r>
              <a:rPr lang="en-US" b="1" u="sng" dirty="0"/>
              <a:t>Teaching Experience</a:t>
            </a:r>
          </a:p>
          <a:p>
            <a:pPr>
              <a:lnSpc>
                <a:spcPct val="90000"/>
              </a:lnSpc>
            </a:pPr>
            <a:r>
              <a:rPr lang="en-US" b="1" dirty="0"/>
              <a:t>NIU-</a:t>
            </a:r>
            <a:r>
              <a:rPr lang="en-US" dirty="0"/>
              <a:t> Calc. 3</a:t>
            </a:r>
          </a:p>
          <a:p>
            <a:pPr>
              <a:lnSpc>
                <a:spcPct val="90000"/>
              </a:lnSpc>
            </a:pPr>
            <a:r>
              <a:rPr lang="en-US" b="1" dirty="0"/>
              <a:t>CLC-</a:t>
            </a:r>
            <a:r>
              <a:rPr lang="en-US" dirty="0"/>
              <a:t> Intro. to Mfg.</a:t>
            </a:r>
          </a:p>
          <a:p>
            <a:pPr>
              <a:lnSpc>
                <a:spcPct val="90000"/>
              </a:lnSpc>
            </a:pPr>
            <a:r>
              <a:rPr lang="en-US" b="1" u="sng" dirty="0"/>
              <a:t>Industry Experience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Management</a:t>
            </a:r>
          </a:p>
          <a:p>
            <a:pPr>
              <a:lnSpc>
                <a:spcPct val="90000"/>
              </a:lnSpc>
            </a:pPr>
            <a:r>
              <a:rPr lang="en-US" dirty="0"/>
              <a:t>Manufacturing/Operations</a:t>
            </a:r>
          </a:p>
          <a:p>
            <a:pPr>
              <a:lnSpc>
                <a:spcPct val="90000"/>
              </a:lnSpc>
            </a:pPr>
            <a:r>
              <a:rPr lang="en-US" dirty="0"/>
              <a:t>Quality</a:t>
            </a:r>
          </a:p>
          <a:p>
            <a:pPr>
              <a:lnSpc>
                <a:spcPct val="90000"/>
              </a:lnSpc>
            </a:pPr>
            <a:r>
              <a:rPr lang="en-US" dirty="0"/>
              <a:t>Sales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ABD9B-BEE7-4750-BE91-46F3E84F2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EE2F0-B16F-479B-A1C1-07C76AA9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9DE6CA-4910-4319-820D-BCB2047F0225}"/>
              </a:ext>
            </a:extLst>
          </p:cNvPr>
          <p:cNvSpPr txBox="1">
            <a:spLocks/>
          </p:cNvSpPr>
          <p:nvPr/>
        </p:nvSpPr>
        <p:spPr>
          <a:xfrm>
            <a:off x="649225" y="1604076"/>
            <a:ext cx="5122652" cy="460881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lnSpc>
                <a:spcPts val="3000"/>
              </a:lnSpc>
              <a:spcAft>
                <a:spcPts val="1600"/>
              </a:spcAft>
              <a:defRPr>
                <a:latin typeface="Arial" charset="0"/>
                <a:ea typeface="Arial" charset="0"/>
                <a:cs typeface="Arial" charset="0"/>
              </a:defRPr>
            </a:lvl1pPr>
            <a:lvl2pPr marL="547674" indent="-193035">
              <a:lnSpc>
                <a:spcPts val="2400"/>
              </a:lnSpc>
              <a:spcAft>
                <a:spcPts val="600"/>
              </a:spcAft>
              <a:buClr>
                <a:srgbClr val="CF0A2C"/>
              </a:buClr>
              <a:buFont typeface="Arial" charset="0"/>
              <a:buChar char="•"/>
              <a:tabLst/>
              <a:defRPr sz="1500">
                <a:latin typeface="Arial" charset="0"/>
                <a:ea typeface="Arial" charset="0"/>
                <a:cs typeface="Arial" charset="0"/>
              </a:defRPr>
            </a:lvl2pPr>
            <a:lvl3pPr marL="914377">
              <a:lnSpc>
                <a:spcPts val="3000"/>
              </a:lnSpc>
              <a:defRPr>
                <a:latin typeface="Arial" charset="0"/>
                <a:ea typeface="Arial" charset="0"/>
                <a:cs typeface="Arial" charset="0"/>
              </a:defRPr>
            </a:lvl3pPr>
            <a:lvl4pPr marL="1371566">
              <a:lnSpc>
                <a:spcPts val="3000"/>
              </a:lnSpc>
              <a:defRPr>
                <a:latin typeface="Arial" charset="0"/>
                <a:ea typeface="Arial" charset="0"/>
                <a:cs typeface="Arial" charset="0"/>
              </a:defRPr>
            </a:lvl4pPr>
            <a:lvl5pPr marL="1828754">
              <a:lnSpc>
                <a:spcPts val="3000"/>
              </a:lnSpc>
              <a:defRPr>
                <a:latin typeface="Arial" charset="0"/>
                <a:ea typeface="Arial" charset="0"/>
                <a:cs typeface="Arial" charset="0"/>
              </a:defRPr>
            </a:lvl5pPr>
            <a:lvl6pPr marL="2285943">
              <a:defRPr>
                <a:latin typeface="+mn-lt"/>
                <a:ea typeface="+mn-ea"/>
                <a:cs typeface="+mn-cs"/>
              </a:defRPr>
            </a:lvl6pPr>
            <a:lvl7pPr marL="2743131">
              <a:defRPr>
                <a:latin typeface="+mn-lt"/>
                <a:ea typeface="+mn-ea"/>
                <a:cs typeface="+mn-cs"/>
              </a:defRPr>
            </a:lvl7pPr>
            <a:lvl8pPr marL="3200320">
              <a:defRPr>
                <a:latin typeface="+mn-lt"/>
                <a:ea typeface="+mn-ea"/>
                <a:cs typeface="+mn-cs"/>
              </a:defRPr>
            </a:lvl8pPr>
            <a:lvl9pPr marL="3657509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D244F4-39D7-48B0-A91F-A36E8EB64512}"/>
              </a:ext>
            </a:extLst>
          </p:cNvPr>
          <p:cNvSpPr txBox="1">
            <a:spLocks/>
          </p:cNvSpPr>
          <p:nvPr/>
        </p:nvSpPr>
        <p:spPr>
          <a:xfrm>
            <a:off x="2996840" y="4430066"/>
            <a:ext cx="2266742" cy="125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0D8CA8-4509-466D-AB68-8D1A7CAFB48A}"/>
              </a:ext>
            </a:extLst>
          </p:cNvPr>
          <p:cNvGrpSpPr/>
          <p:nvPr/>
        </p:nvGrpSpPr>
        <p:grpSpPr>
          <a:xfrm>
            <a:off x="4162241" y="3761018"/>
            <a:ext cx="4509212" cy="908177"/>
            <a:chOff x="4594531" y="4665130"/>
            <a:chExt cx="5714756" cy="11509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88E77D-D1EB-44B4-B873-3CF9015AADCF}"/>
                </a:ext>
              </a:extLst>
            </p:cNvPr>
            <p:cNvGrpSpPr/>
            <p:nvPr/>
          </p:nvGrpSpPr>
          <p:grpSpPr>
            <a:xfrm>
              <a:off x="4594531" y="4665130"/>
              <a:ext cx="5714756" cy="1150950"/>
              <a:chOff x="-1893616" y="6129954"/>
              <a:chExt cx="10193420" cy="2074211"/>
            </a:xfrm>
          </p:grpSpPr>
          <p:pic>
            <p:nvPicPr>
              <p:cNvPr id="12" name="Picture 14" descr="Image result for eaton interconnect">
                <a:extLst>
                  <a:ext uri="{FF2B5EF4-FFF2-40B4-BE49-F238E27FC236}">
                    <a16:creationId xmlns:a16="http://schemas.microsoft.com/office/drawing/2014/main" id="{D21C9313-2D19-4919-8948-8C7534D48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622" b="14312"/>
              <a:stretch/>
            </p:blipFill>
            <p:spPr bwMode="auto">
              <a:xfrm>
                <a:off x="3064777" y="6129955"/>
                <a:ext cx="2313880" cy="202502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6" descr="Image result for amazon warehouse">
                <a:extLst>
                  <a:ext uri="{FF2B5EF4-FFF2-40B4-BE49-F238E27FC236}">
                    <a16:creationId xmlns:a16="http://schemas.microsoft.com/office/drawing/2014/main" id="{CFB53262-3CFD-460B-B0E6-118203A8E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735" r="43125" b="34"/>
              <a:stretch/>
            </p:blipFill>
            <p:spPr bwMode="auto">
              <a:xfrm>
                <a:off x="5435263" y="6129954"/>
                <a:ext cx="2864541" cy="207421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C58E44-4CC5-4DA7-B1A4-C9480740A067}"/>
                  </a:ext>
                </a:extLst>
              </p:cNvPr>
              <p:cNvGrpSpPr/>
              <p:nvPr/>
            </p:nvGrpSpPr>
            <p:grpSpPr>
              <a:xfrm>
                <a:off x="200236" y="6145373"/>
                <a:ext cx="2807934" cy="1991830"/>
                <a:chOff x="-14518351" y="7273412"/>
                <a:chExt cx="7844120" cy="5564289"/>
              </a:xfrm>
            </p:grpSpPr>
            <p:pic>
              <p:nvPicPr>
                <p:cNvPr id="16" name="Picture 6" descr="Related image">
                  <a:extLst>
                    <a:ext uri="{FF2B5EF4-FFF2-40B4-BE49-F238E27FC236}">
                      <a16:creationId xmlns:a16="http://schemas.microsoft.com/office/drawing/2014/main" id="{D44E7C84-1668-42DF-A951-B67790C5BA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7" t="32"/>
                <a:stretch/>
              </p:blipFill>
              <p:spPr bwMode="auto">
                <a:xfrm>
                  <a:off x="-14518351" y="7273412"/>
                  <a:ext cx="7844120" cy="5564289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8" descr="Image result for tait towers">
                  <a:extLst>
                    <a:ext uri="{FF2B5EF4-FFF2-40B4-BE49-F238E27FC236}">
                      <a16:creationId xmlns:a16="http://schemas.microsoft.com/office/drawing/2014/main" id="{0DCACE67-CE2A-4868-B145-D4866DFC91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0760454" y="11522138"/>
                  <a:ext cx="4086223" cy="1242689"/>
                </a:xfrm>
                <a:prstGeom prst="rect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" name="Picture 10" descr="Image result for cooper switchgear">
                <a:extLst>
                  <a:ext uri="{FF2B5EF4-FFF2-40B4-BE49-F238E27FC236}">
                    <a16:creationId xmlns:a16="http://schemas.microsoft.com/office/drawing/2014/main" id="{C963879E-0391-45C8-AB36-0B23CB0295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3616" y="6129954"/>
                <a:ext cx="2007273" cy="200727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8" descr="Image result for cooper power systems">
              <a:extLst>
                <a:ext uri="{FF2B5EF4-FFF2-40B4-BE49-F238E27FC236}">
                  <a16:creationId xmlns:a16="http://schemas.microsoft.com/office/drawing/2014/main" id="{66FBFF8B-C29F-494E-BC19-FC383432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701" y="5340394"/>
              <a:ext cx="932974" cy="44394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A5E7B627-3A5D-4632-82AC-6D27370D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08" y="1216652"/>
            <a:ext cx="4498045" cy="253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30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2378-31AB-43AC-8DD1-334DCD40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FCEF5-EC4A-4A7E-A0C4-C86EF0BFC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40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1A2E8-AD50-4D31-AB47-BE9B1233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5AF4867-4A49-49AF-9C0C-A5E2BC1A17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362" y="1216152"/>
            <a:ext cx="8184237" cy="44877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n-US" b="1" dirty="0"/>
              <a:t>Theory</a:t>
            </a:r>
          </a:p>
          <a:p>
            <a:pPr marL="342900" indent="-3429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Ample grades demoralize and distract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endParaRPr lang="en-US" b="1" dirty="0"/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n-US" b="1" dirty="0"/>
              <a:t>Teaching Practice</a:t>
            </a:r>
          </a:p>
          <a:p>
            <a:pPr marL="342900" indent="-3429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Bridged student-teacher disconnect</a:t>
            </a:r>
          </a:p>
          <a:p>
            <a:pPr marL="342900" indent="-3429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Handled variety of students</a:t>
            </a:r>
          </a:p>
          <a:p>
            <a:pPr marL="342900" indent="-3429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Motivated student interest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AD9A-0528-458B-9527-2E9BB3F5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2" y="381030"/>
            <a:ext cx="8267144" cy="553998"/>
          </a:xfrm>
        </p:spPr>
        <p:txBody>
          <a:bodyPr wrap="square" lIns="0" tIns="0" rIns="0" bIns="0">
            <a:normAutofit/>
          </a:bodyPr>
          <a:lstStyle/>
          <a:p>
            <a:r>
              <a:rPr lang="en-US"/>
              <a:t>Reflection in The Virtual Classroom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CAB46-0766-4CC4-945D-B7104F126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346" y="6326765"/>
            <a:ext cx="64780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08DC2-20BC-4167-A140-67986BE4B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41</a:t>
            </a:fld>
            <a:endParaRPr lang="en-US" alt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D50D981-BFD9-4B10-A3D5-55490E28DE2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75632596"/>
              </p:ext>
            </p:extLst>
          </p:nvPr>
        </p:nvGraphicFramePr>
        <p:xfrm>
          <a:off x="438172" y="1216152"/>
          <a:ext cx="8267144" cy="448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8332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42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26363" y="1216152"/>
            <a:ext cx="3939718" cy="448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1968- Robert White</a:t>
            </a:r>
          </a:p>
          <a:p>
            <a:pPr marL="623888" lvl="1" indent="-212725"/>
            <a:r>
              <a:rPr lang="en-US" sz="2000" dirty="0"/>
              <a:t>Turn Calculus from a </a:t>
            </a:r>
            <a:br>
              <a:rPr lang="en-US" sz="2000" dirty="0"/>
            </a:br>
            <a:r>
              <a:rPr lang="en-US" sz="2000" dirty="0"/>
              <a:t>“filter to a pump”</a:t>
            </a:r>
          </a:p>
          <a:p>
            <a:r>
              <a:rPr lang="en-US" sz="2000" b="1" dirty="0"/>
              <a:t>2015- MAA</a:t>
            </a:r>
          </a:p>
          <a:p>
            <a:pPr marL="623888" lvl="1" indent="-212725"/>
            <a:r>
              <a:rPr lang="en-US" sz="2000" dirty="0"/>
              <a:t>“We seem to have made little progress”</a:t>
            </a:r>
          </a:p>
          <a:p>
            <a:r>
              <a:rPr lang="en-US" sz="2000" b="1" dirty="0"/>
              <a:t>2020- CMC3</a:t>
            </a:r>
            <a:endParaRPr lang="en-US" sz="2000" dirty="0"/>
          </a:p>
          <a:p>
            <a:pPr marL="623888" lvl="1" indent="-212725"/>
            <a:r>
              <a:rPr lang="en-US" sz="2000" dirty="0"/>
              <a:t>Learning, not performing, is the key to success in math education</a:t>
            </a:r>
          </a:p>
          <a:p>
            <a:endParaRPr lang="en-US" sz="2000" dirty="0"/>
          </a:p>
        </p:txBody>
      </p:sp>
      <p:pic>
        <p:nvPicPr>
          <p:cNvPr id="3074" name="Picture 2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02637BE0-CFA3-4DD1-8F65-414E9A6C4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r="-2" b="2452"/>
          <a:stretch/>
        </p:blipFill>
        <p:spPr bwMode="auto">
          <a:xfrm>
            <a:off x="4736843" y="1216152"/>
            <a:ext cx="3939718" cy="448773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317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83F85-FAC1-46A6-AF93-FA2B63E8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79" y="467949"/>
            <a:ext cx="3733482" cy="10905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Keep in Touch!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5D7FCD3-40BB-4957-9A18-21C8B14156F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alphaModFix/>
          </a:blip>
          <a:srcRect l="4458" r="-4" b="-4"/>
          <a:stretch/>
        </p:blipFill>
        <p:spPr>
          <a:xfrm>
            <a:off x="20" y="1351210"/>
            <a:ext cx="4180350" cy="4375387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C29F4-FFE1-451F-8464-A96842278E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4330" y="1558054"/>
            <a:ext cx="3751694" cy="395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en-US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Email:</a:t>
            </a: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Kevin.shryock@gmail.com</a:t>
            </a:r>
            <a:endParaRPr lang="en-US" kern="12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algn="l" rtl="0">
              <a:lnSpc>
                <a:spcPct val="90000"/>
              </a:lnSpc>
            </a:pPr>
            <a:r>
              <a:rPr lang="en-US" b="1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:</a:t>
            </a:r>
            <a:b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Calibri"/>
              </a:rPr>
            </a:b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Kevin Shryock</a:t>
            </a:r>
            <a:endParaRPr lang="en-US" kern="12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algn="l" rtl="0">
              <a:lnSpc>
                <a:spcPct val="90000"/>
              </a:lnSpc>
            </a:pPr>
            <a:r>
              <a:rPr lang="en-US" b="1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Youtube</a:t>
            </a:r>
            <a:r>
              <a:rPr lang="en-US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:</a:t>
            </a:r>
            <a:br>
              <a:rPr lang="en-US" b="1" kern="1200" dirty="0">
                <a:solidFill>
                  <a:srgbClr val="000000"/>
                </a:solidFill>
                <a:latin typeface="+mn-lt"/>
                <a:ea typeface="+mn-ea"/>
                <a:cs typeface="Calibri"/>
              </a:rPr>
            </a:b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Beyond Lecture</a:t>
            </a:r>
          </a:p>
          <a:p>
            <a:pPr algn="l">
              <a:lnSpc>
                <a:spcPct val="90000"/>
              </a:lnSpc>
            </a:pPr>
            <a:endParaRPr lang="en-US" kern="12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algn="l">
              <a:lnSpc>
                <a:spcPct val="90000"/>
              </a:lnSpc>
            </a:pPr>
            <a:endParaRPr lang="en-US" kern="12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F400A-A406-44CD-B770-26546F35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275" y="6516851"/>
            <a:ext cx="3967172" cy="23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8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The Effect of Self-Reflection on Relative Student Success- Kevin Shryock &amp; Dr. Mary Shafer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3BF349-C765-4AE1-BFC4-CA1DE5C01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19448" y="6337827"/>
            <a:ext cx="428046" cy="23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z="825">
                <a:solidFill>
                  <a:srgbClr val="898989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43</a:t>
            </a:fld>
            <a:endParaRPr lang="en-US" altLang="en-US" sz="825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15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480" y="4724400"/>
            <a:ext cx="7943827" cy="707886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/>
          <a:stretch/>
        </p:blipFill>
        <p:spPr>
          <a:xfrm>
            <a:off x="0" y="0"/>
            <a:ext cx="9144000" cy="4536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Effect of Self-Reflection on Relative Student Success- Kevin Shryock &amp; Dr. Mary Shafer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11FC8-29D2-4C2C-9F78-B5B6D1C244CE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615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26363" y="1216152"/>
            <a:ext cx="3939718" cy="448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1968- Robert White- NAE</a:t>
            </a:r>
          </a:p>
          <a:p>
            <a:pPr marL="623888" lvl="1" indent="-212725"/>
            <a:r>
              <a:rPr lang="en-US" sz="2000" dirty="0"/>
              <a:t>Turn Calculus from a </a:t>
            </a:r>
            <a:br>
              <a:rPr lang="en-US" sz="2000" dirty="0"/>
            </a:br>
            <a:r>
              <a:rPr lang="en-US" sz="2000" dirty="0"/>
              <a:t>“filter to a pump”</a:t>
            </a:r>
          </a:p>
          <a:p>
            <a:r>
              <a:rPr lang="en-US" sz="2000" b="1" dirty="0"/>
              <a:t>2010- MAA</a:t>
            </a:r>
          </a:p>
          <a:p>
            <a:pPr marL="623888" lvl="1" indent="-212725"/>
            <a:r>
              <a:rPr lang="en-US" sz="2000" dirty="0"/>
              <a:t>“We seem to have made little progress”</a:t>
            </a:r>
          </a:p>
          <a:p>
            <a:r>
              <a:rPr lang="en-US" sz="2000" b="1" dirty="0"/>
              <a:t>Inside the Classroom</a:t>
            </a:r>
            <a:endParaRPr lang="en-US" sz="2000" dirty="0"/>
          </a:p>
          <a:p>
            <a:pPr marL="623888" lvl="1" indent="-212725"/>
            <a:r>
              <a:rPr lang="en-US" sz="2000" dirty="0"/>
              <a:t>Student-teacher disconnect</a:t>
            </a:r>
          </a:p>
          <a:p>
            <a:pPr marL="623888" lvl="1" indent="-212725"/>
            <a:r>
              <a:rPr lang="en-US" sz="2000" dirty="0"/>
              <a:t>Student variety</a:t>
            </a:r>
          </a:p>
          <a:p>
            <a:pPr marL="623888" lvl="1" indent="-212725"/>
            <a:r>
              <a:rPr lang="en-US" sz="2000" dirty="0"/>
              <a:t>Student demoralization</a:t>
            </a:r>
          </a:p>
          <a:p>
            <a:pPr marL="623888" lvl="1" indent="-212725"/>
            <a:endParaRPr lang="en-US" sz="2000" dirty="0"/>
          </a:p>
          <a:p>
            <a:endParaRPr lang="en-US" sz="2000" dirty="0"/>
          </a:p>
        </p:txBody>
      </p:sp>
      <p:pic>
        <p:nvPicPr>
          <p:cNvPr id="3074" name="Picture 2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02637BE0-CFA3-4DD1-8F65-414E9A6C4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r="-2" b="2452"/>
          <a:stretch/>
        </p:blipFill>
        <p:spPr bwMode="auto">
          <a:xfrm>
            <a:off x="4736843" y="1216152"/>
            <a:ext cx="3939718" cy="448773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916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26362" y="1216152"/>
            <a:ext cx="8248627" cy="448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Is Math Simply Demoralizing?</a:t>
            </a:r>
          </a:p>
          <a:p>
            <a:pPr marL="623888" lvl="1" indent="-212725"/>
            <a:r>
              <a:rPr lang="en-US" sz="2000" dirty="0"/>
              <a:t>58% of U.S. adults enjoy math</a:t>
            </a:r>
          </a:p>
          <a:p>
            <a:pPr marL="623888" lvl="1" indent="-212725"/>
            <a:r>
              <a:rPr lang="en-US" sz="2000" dirty="0"/>
              <a:t>Most credit the material, not the teaching (Pew Research 2018)</a:t>
            </a:r>
          </a:p>
          <a:p>
            <a:r>
              <a:rPr lang="en-US" sz="2000" b="1" dirty="0"/>
              <a:t>What are the Consequences?</a:t>
            </a:r>
          </a:p>
          <a:p>
            <a:pPr marL="623888" lvl="1" indent="-212725"/>
            <a:r>
              <a:rPr lang="en-US" sz="2000" dirty="0"/>
              <a:t>Inadequate supply of STEM talent</a:t>
            </a:r>
          </a:p>
          <a:p>
            <a:pPr marL="623888" lvl="1" indent="-212725"/>
            <a:r>
              <a:rPr lang="en-US" sz="2000" dirty="0"/>
              <a:t>The US is “shockingly below” most leading industrialize nations (Hanushek, Peterson, &amp; </a:t>
            </a:r>
            <a:r>
              <a:rPr lang="en-US" sz="2000" dirty="0" err="1"/>
              <a:t>Woessmann</a:t>
            </a:r>
            <a:r>
              <a:rPr lang="en-US" sz="2000" dirty="0"/>
              <a:t>, 2010)</a:t>
            </a:r>
          </a:p>
          <a:p>
            <a:pPr marL="623888" lvl="1" indent="-212725"/>
            <a:r>
              <a:rPr lang="en-US" sz="2000" dirty="0"/>
              <a:t>Lost opportunities for students to change their socioeconomical status</a:t>
            </a:r>
          </a:p>
          <a:p>
            <a:pPr marL="990591" lvl="2" indent="-212725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27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363" y="381030"/>
            <a:ext cx="8248627" cy="548640"/>
          </a:xfrm>
        </p:spPr>
        <p:txBody>
          <a:bodyPr wrap="square">
            <a:normAutofit/>
          </a:bodyPr>
          <a:lstStyle/>
          <a:p>
            <a:r>
              <a:rPr lang="en-US" dirty="0"/>
              <a:t>Student-Teacher Disconnect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327775"/>
            <a:ext cx="473075" cy="28416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2411FC8-29D2-4C2C-9F78-B5B6D1C244CE}" type="slidenum">
              <a:rPr lang="en-US" altLang="en-US" smtClean="0"/>
              <a:pPr>
                <a:spcAft>
                  <a:spcPts val="600"/>
                </a:spcAft>
                <a:defRPr/>
              </a:pPr>
              <a:t>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346" y="6326765"/>
            <a:ext cx="6554254" cy="3026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Effect of Self-Reflection on Relative Student Success- Kevin Shryock &amp; Dr. Mary Shafer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26362" y="1216152"/>
            <a:ext cx="8248627" cy="448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Supply/Demand</a:t>
            </a:r>
          </a:p>
          <a:p>
            <a:pPr marL="623888" lvl="1" indent="-212725"/>
            <a:r>
              <a:rPr lang="en-US" sz="2000" dirty="0"/>
              <a:t>Large influx of students</a:t>
            </a:r>
          </a:p>
          <a:p>
            <a:pPr marL="623888" lvl="1" indent="-212725"/>
            <a:r>
              <a:rPr lang="en-US" sz="2000" dirty="0"/>
              <a:t>Drastic budget cuts</a:t>
            </a:r>
          </a:p>
          <a:p>
            <a:pPr marL="623888" lvl="1" indent="-212725"/>
            <a:r>
              <a:rPr lang="en-US" sz="2000" dirty="0"/>
              <a:t>Direct correlation with future earnings potential</a:t>
            </a:r>
          </a:p>
          <a:p>
            <a:pPr marL="623888" lvl="1" indent="-212725"/>
            <a:endParaRPr lang="en-US" sz="2000" dirty="0"/>
          </a:p>
          <a:p>
            <a:pPr marL="411163" lvl="1" indent="0">
              <a:buNone/>
            </a:pPr>
            <a:endParaRPr lang="en-US" sz="2000" dirty="0"/>
          </a:p>
          <a:p>
            <a:r>
              <a:rPr lang="en-US" sz="2000" b="1" dirty="0"/>
              <a:t>Poor Teaching Practices</a:t>
            </a:r>
          </a:p>
          <a:p>
            <a:pPr marL="623888" lvl="1" indent="-212725"/>
            <a:r>
              <a:rPr lang="en-US" sz="2000" dirty="0"/>
              <a:t>“[Only] 34% of faculty reported that they often or very often required students to explain their thinking on assignments“ (MAA)</a:t>
            </a:r>
          </a:p>
        </p:txBody>
      </p:sp>
    </p:spTree>
    <p:extLst>
      <p:ext uri="{BB962C8B-B14F-4D97-AF65-F5344CB8AC3E}">
        <p14:creationId xmlns:p14="http://schemas.microsoft.com/office/powerpoint/2010/main" val="24286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5780-EE87-4754-AA89-85C53CA2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Question of the Semester…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166A-6816-4442-87EC-5CFDDB08F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300" dirty="0"/>
              <a:t>What is Math?</a:t>
            </a:r>
          </a:p>
        </p:txBody>
      </p:sp>
    </p:spTree>
    <p:extLst>
      <p:ext uri="{BB962C8B-B14F-4D97-AF65-F5344CB8AC3E}">
        <p14:creationId xmlns:p14="http://schemas.microsoft.com/office/powerpoint/2010/main" val="246039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1458</Words>
  <Application>Microsoft Office PowerPoint</Application>
  <PresentationFormat>On-screen Show (4:3)</PresentationFormat>
  <Paragraphs>284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Century Gothic</vt:lpstr>
      <vt:lpstr>proxima-nova</vt:lpstr>
      <vt:lpstr>q_serif</vt:lpstr>
      <vt:lpstr>Times New Roman</vt:lpstr>
      <vt:lpstr>Wingdings</vt:lpstr>
      <vt:lpstr>Wingdings 3</vt:lpstr>
      <vt:lpstr>Office Theme</vt:lpstr>
      <vt:lpstr>How To Run a Self-Reflection Classroom (and its Effect on Student Success)</vt:lpstr>
      <vt:lpstr>Abstract</vt:lpstr>
      <vt:lpstr>Overview</vt:lpstr>
      <vt:lpstr>A Little about the Teacher/Researcher</vt:lpstr>
      <vt:lpstr>Introduction</vt:lpstr>
      <vt:lpstr>Introduction</vt:lpstr>
      <vt:lpstr>Introduction</vt:lpstr>
      <vt:lpstr>Student-Teacher Disconnect</vt:lpstr>
      <vt:lpstr>First Question of the Semester… </vt:lpstr>
      <vt:lpstr>First Question of the Semester…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Student-Teacher Disconnect</vt:lpstr>
      <vt:lpstr>Hidden Figures</vt:lpstr>
      <vt:lpstr>Avoiding the Stigma of “New Math”</vt:lpstr>
      <vt:lpstr>Insights</vt:lpstr>
      <vt:lpstr>My Self-Reflection Framework</vt:lpstr>
      <vt:lpstr>Building a Self-Reflection Classroom</vt:lpstr>
      <vt:lpstr>Framework Design</vt:lpstr>
      <vt:lpstr>Framework Design</vt:lpstr>
      <vt:lpstr>Framework Design</vt:lpstr>
      <vt:lpstr>Framework Design</vt:lpstr>
      <vt:lpstr>Research Questions</vt:lpstr>
      <vt:lpstr>Results</vt:lpstr>
      <vt:lpstr>Question 1: Student Participation</vt:lpstr>
      <vt:lpstr>Question 2: Absolute Performance</vt:lpstr>
      <vt:lpstr>Question 2: Absolute Performance</vt:lpstr>
      <vt:lpstr>Question 2: Absolute Performance</vt:lpstr>
      <vt:lpstr>Question 2: Absolute Performance</vt:lpstr>
      <vt:lpstr>Question 2: Performance Effect</vt:lpstr>
      <vt:lpstr>Question 2: Performance Effect</vt:lpstr>
      <vt:lpstr>Question 3: Effect on Interest</vt:lpstr>
      <vt:lpstr>Question 4: Understanding Abilities</vt:lpstr>
      <vt:lpstr>Question 4: Understanding Material</vt:lpstr>
      <vt:lpstr>Discussion</vt:lpstr>
      <vt:lpstr>Summary</vt:lpstr>
      <vt:lpstr>Impact</vt:lpstr>
      <vt:lpstr>Reflection in The Virtual Classroom</vt:lpstr>
      <vt:lpstr>Conclusion</vt:lpstr>
      <vt:lpstr>Keep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Run a Self-Reflection Classroom (and its Effect on Student Success)</dc:title>
  <dc:creator>Kevin Shryock</dc:creator>
  <cp:lastModifiedBy>Kevin Shryock</cp:lastModifiedBy>
  <cp:revision>1</cp:revision>
  <dcterms:created xsi:type="dcterms:W3CDTF">2020-07-17T16:32:10Z</dcterms:created>
  <dcterms:modified xsi:type="dcterms:W3CDTF">2020-12-09T20:50:04Z</dcterms:modified>
</cp:coreProperties>
</file>