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3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1204</Words>
  <Application>Microsoft Office PowerPoint</Application>
  <PresentationFormat>Widescreen</PresentationFormat>
  <Paragraphs>124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Avenir</vt:lpstr>
      <vt:lpstr>Times New Roman</vt:lpstr>
      <vt:lpstr>PebbleVTI</vt:lpstr>
      <vt:lpstr>PebbleVTI</vt:lpstr>
      <vt:lpstr>A CA Success: A FREE Coreq College-Ready Math System for Students </vt:lpstr>
      <vt:lpstr>A Typical Day at the Beginning of the Term…</vt:lpstr>
      <vt:lpstr>What is AB705?</vt:lpstr>
      <vt:lpstr>What is required by AB705?</vt:lpstr>
      <vt:lpstr>Right now (computer, tablet or phone):</vt:lpstr>
      <vt:lpstr>Variation in Response Implementing:</vt:lpstr>
      <vt:lpstr>Right now (computer, tablet or phone):</vt:lpstr>
      <vt:lpstr>Student Services &amp; Academic Supports</vt:lpstr>
      <vt:lpstr>PowerPoint Presentation</vt:lpstr>
      <vt:lpstr>PowerPoint Presentation</vt:lpstr>
      <vt:lpstr>A New Imperative for Faculty (&amp; Students)</vt:lpstr>
      <vt:lpstr>The Precision Math Platform</vt:lpstr>
      <vt:lpstr>A Competency Based Education (CBE) Platform centered on:</vt:lpstr>
      <vt:lpstr>Primary Uses for Two-Year Colleges</vt:lpstr>
      <vt:lpstr>Site Implementations</vt:lpstr>
      <vt:lpstr>Screenshots  (from Instructor’s point of view)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Possible use case in corequisite setting</vt:lpstr>
      <vt:lpstr>BUILDING A CONSORTIUM (what’s in it for you)</vt:lpstr>
      <vt:lpstr>BUILDING A CONSORTIUM (what’s in it for your students)</vt:lpstr>
      <vt:lpstr>BUILDING A CONSORTIUM (what’s in it for NLET)</vt:lpstr>
      <vt:lpstr>Additional work necessary</vt:lpstr>
      <vt:lpstr>If you wish to kick the tires on the system and/or participate in the Consortium, contact us!</vt:lpstr>
      <vt:lpstr>Questions?</vt:lpstr>
      <vt:lpstr>Thank You!!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CA Success: A FREE Coreq College-Ready Math System for Students</dc:title>
  <dc:creator>Barbara Illowsky</dc:creator>
  <cp:lastModifiedBy>Barbara Illowsky</cp:lastModifiedBy>
  <cp:revision>11</cp:revision>
  <dcterms:modified xsi:type="dcterms:W3CDTF">2020-12-14T16:42:48Z</dcterms:modified>
</cp:coreProperties>
</file>