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9" r:id="rId4"/>
    <p:sldId id="260" r:id="rId5"/>
    <p:sldId id="267" r:id="rId6"/>
    <p:sldId id="269" r:id="rId7"/>
    <p:sldId id="264" r:id="rId8"/>
    <p:sldId id="268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21" autoAdjust="0"/>
  </p:normalViewPr>
  <p:slideViewPr>
    <p:cSldViewPr>
      <p:cViewPr varScale="1">
        <p:scale>
          <a:sx n="83" d="100"/>
          <a:sy n="83" d="100"/>
        </p:scale>
        <p:origin x="-1404" y="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4510-8E8B-4332-A10B-11BA9990C27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75B4-C36A-4536-9897-F402D65F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6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4510-8E8B-4332-A10B-11BA9990C27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75B4-C36A-4536-9897-F402D65F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4510-8E8B-4332-A10B-11BA9990C27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75B4-C36A-4536-9897-F402D65F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0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4510-8E8B-4332-A10B-11BA9990C27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75B4-C36A-4536-9897-F402D65F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8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4510-8E8B-4332-A10B-11BA9990C27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75B4-C36A-4536-9897-F402D65F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3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4510-8E8B-4332-A10B-11BA9990C27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75B4-C36A-4536-9897-F402D65F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9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4510-8E8B-4332-A10B-11BA9990C27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75B4-C36A-4536-9897-F402D65F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8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4510-8E8B-4332-A10B-11BA9990C27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75B4-C36A-4536-9897-F402D65F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0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4510-8E8B-4332-A10B-11BA9990C27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75B4-C36A-4536-9897-F402D65F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4510-8E8B-4332-A10B-11BA9990C27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75B4-C36A-4536-9897-F402D65F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5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4510-8E8B-4332-A10B-11BA9990C27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75B4-C36A-4536-9897-F402D65F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E4510-8E8B-4332-A10B-11BA9990C27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E75B4-C36A-4536-9897-F402D65F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9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-228600"/>
            <a:ext cx="6477000" cy="838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753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7772400" cy="1005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218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381000"/>
            <a:ext cx="7772400" cy="845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040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7772400" cy="815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57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609600"/>
            <a:ext cx="7772400" cy="876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3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304800"/>
            <a:ext cx="7772400" cy="1005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427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-624840"/>
            <a:ext cx="7772400" cy="960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665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457200"/>
            <a:ext cx="7772400" cy="1005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390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609600"/>
            <a:ext cx="7772400" cy="1005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" y="-609600"/>
            <a:ext cx="7772400" cy="777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108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Zwi</dc:creator>
  <cp:lastModifiedBy>Zwi</cp:lastModifiedBy>
  <cp:revision>18</cp:revision>
  <dcterms:created xsi:type="dcterms:W3CDTF">2012-11-19T21:43:32Z</dcterms:created>
  <dcterms:modified xsi:type="dcterms:W3CDTF">2012-12-10T20:51:25Z</dcterms:modified>
</cp:coreProperties>
</file>